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5C1"/>
    <a:srgbClr val="D22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05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06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0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6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34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51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29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39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10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25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98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3D48-1F05-485C-A3B4-7FCA95C393DB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CB766-3F3E-4419-B9A2-06003A6657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32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5213350" y="9725995"/>
            <a:ext cx="18345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 dirty="0"/>
              <a:t>TÍTULO DO TRABALHO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213350" y="10583141"/>
            <a:ext cx="19488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 dirty="0"/>
              <a:t>Nome do Aluno: XXXXXXXXXXXXXX – Curso: XXXXXXXX - Professor Orientador: XXXXXXXXXX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58572" y="12126079"/>
            <a:ext cx="13998853" cy="769441"/>
          </a:xfrm>
          <a:prstGeom prst="rect">
            <a:avLst/>
          </a:prstGeom>
          <a:solidFill>
            <a:srgbClr val="0070C0"/>
          </a:solidFill>
          <a:ln w="88900" cap="sq">
            <a:solidFill>
              <a:srgbClr val="2FA5C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  <a:latin typeface="Arial Black" panose="020B0A04020102020204" pitchFamily="34" charset="0"/>
              </a:rPr>
              <a:t>INTRODUÇÃO</a:t>
            </a:r>
          </a:p>
        </p:txBody>
      </p:sp>
      <p:sp>
        <p:nvSpPr>
          <p:cNvPr id="9" name="CaixaDeTexto 41"/>
          <p:cNvSpPr txBox="1">
            <a:spLocks noChangeArrowheads="1"/>
          </p:cNvSpPr>
          <p:nvPr/>
        </p:nvSpPr>
        <p:spPr bwMode="auto">
          <a:xfrm>
            <a:off x="1413059" y="13729653"/>
            <a:ext cx="12464305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0" name="CaixaDeTexto 41"/>
          <p:cNvSpPr txBox="1">
            <a:spLocks noChangeArrowheads="1"/>
          </p:cNvSpPr>
          <p:nvPr/>
        </p:nvSpPr>
        <p:spPr bwMode="auto">
          <a:xfrm>
            <a:off x="16591709" y="13548730"/>
            <a:ext cx="12238785" cy="114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Pode incluir uma imagem se desejar. </a:t>
            </a:r>
          </a:p>
        </p:txBody>
      </p:sp>
      <p:sp>
        <p:nvSpPr>
          <p:cNvPr id="14" name="Text Box 704"/>
          <p:cNvSpPr txBox="1">
            <a:spLocks noChangeArrowheads="1"/>
          </p:cNvSpPr>
          <p:nvPr/>
        </p:nvSpPr>
        <p:spPr bwMode="auto">
          <a:xfrm>
            <a:off x="16690973" y="28914041"/>
            <a:ext cx="12238785" cy="344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7" tIns="45843" rIns="91687" bIns="45843"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41"/>
          <p:cNvSpPr txBox="1">
            <a:spLocks noChangeArrowheads="1"/>
          </p:cNvSpPr>
          <p:nvPr/>
        </p:nvSpPr>
        <p:spPr bwMode="auto">
          <a:xfrm>
            <a:off x="1601038" y="29044093"/>
            <a:ext cx="12276326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9" name="Text Box 704"/>
          <p:cNvSpPr txBox="1">
            <a:spLocks noChangeArrowheads="1"/>
          </p:cNvSpPr>
          <p:nvPr/>
        </p:nvSpPr>
        <p:spPr bwMode="auto">
          <a:xfrm>
            <a:off x="16359935" y="34634402"/>
            <a:ext cx="12238785" cy="26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7" tIns="45843" rIns="91687" bIns="45843"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704"/>
          <p:cNvSpPr txBox="1">
            <a:spLocks noChangeArrowheads="1"/>
          </p:cNvSpPr>
          <p:nvPr/>
        </p:nvSpPr>
        <p:spPr bwMode="auto">
          <a:xfrm>
            <a:off x="16131334" y="39047918"/>
            <a:ext cx="12238785" cy="26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7" tIns="45843" rIns="91687" bIns="45843"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780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xxxxxxxxx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5810938" y="12077010"/>
            <a:ext cx="13998853" cy="769441"/>
          </a:xfrm>
          <a:prstGeom prst="rect">
            <a:avLst/>
          </a:prstGeom>
          <a:solidFill>
            <a:srgbClr val="0070C0"/>
          </a:solidFill>
          <a:ln w="88900" cap="sq">
            <a:solidFill>
              <a:srgbClr val="2FA5C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  <a:latin typeface="Arial Black" panose="020B0A04020102020204" pitchFamily="34" charset="0"/>
              </a:rPr>
              <a:t>RESULTADO E DISCUSSÃO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45784" y="27785763"/>
            <a:ext cx="13998853" cy="769441"/>
          </a:xfrm>
          <a:prstGeom prst="rect">
            <a:avLst/>
          </a:prstGeom>
          <a:solidFill>
            <a:srgbClr val="0070C0"/>
          </a:solidFill>
          <a:ln w="88900" cap="sq">
            <a:solidFill>
              <a:srgbClr val="2FA5C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  <a:latin typeface="Arial Black" panose="020B0A04020102020204" pitchFamily="34" charset="0"/>
              </a:rPr>
              <a:t>METODOLOGIA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5589401" y="27793319"/>
            <a:ext cx="13998853" cy="769441"/>
          </a:xfrm>
          <a:prstGeom prst="rect">
            <a:avLst/>
          </a:prstGeom>
          <a:solidFill>
            <a:srgbClr val="0070C0"/>
          </a:solidFill>
          <a:ln w="88900" cap="sq">
            <a:solidFill>
              <a:srgbClr val="2FA5C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  <a:latin typeface="Arial Black" panose="020B0A04020102020204" pitchFamily="34" charset="0"/>
              </a:rPr>
              <a:t>CONCLUSÃO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5711674" y="33536967"/>
            <a:ext cx="13998853" cy="769441"/>
          </a:xfrm>
          <a:prstGeom prst="rect">
            <a:avLst/>
          </a:prstGeom>
          <a:solidFill>
            <a:srgbClr val="0070C0"/>
          </a:solidFill>
          <a:ln w="88900" cap="sq">
            <a:solidFill>
              <a:srgbClr val="2FA5C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  <a:latin typeface="Arial Black" panose="020B0A04020102020204" pitchFamily="34" charset="0"/>
              </a:rPr>
              <a:t>AGRADECIMENTOS (opcional)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5711673" y="37802859"/>
            <a:ext cx="13998853" cy="769441"/>
          </a:xfrm>
          <a:prstGeom prst="rect">
            <a:avLst/>
          </a:prstGeom>
          <a:solidFill>
            <a:srgbClr val="0070C0"/>
          </a:solidFill>
          <a:ln w="88900" cap="sq">
            <a:solidFill>
              <a:srgbClr val="2FA5C1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chemeClr val="bg1"/>
                </a:solidFill>
                <a:latin typeface="Arial Black" panose="020B0A04020102020204" pitchFamily="34" charset="0"/>
              </a:rPr>
              <a:t>BIBLIOGRAFIA</a:t>
            </a:r>
          </a:p>
        </p:txBody>
      </p:sp>
      <p:pic>
        <p:nvPicPr>
          <p:cNvPr id="11" name="Imagem 1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5619DFB-9FD1-820C-D6A8-D3659CEB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68"/>
            <a:ext cx="30275213" cy="9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89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a5f7d-b266-4e4a-a173-bba6d5d66cf0">
      <Terms xmlns="http://schemas.microsoft.com/office/infopath/2007/PartnerControls"/>
    </lcf76f155ced4ddcb4097134ff3c332f>
    <TaxCatchAll xmlns="ad520cd3-109a-4a56-b781-706ebc2b2d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FD9DC4464BB241BC9A9A54C188F4A0" ma:contentTypeVersion="16" ma:contentTypeDescription="Crie um novo documento." ma:contentTypeScope="" ma:versionID="9df78629381fd6efd049549527cd5038">
  <xsd:schema xmlns:xsd="http://www.w3.org/2001/XMLSchema" xmlns:xs="http://www.w3.org/2001/XMLSchema" xmlns:p="http://schemas.microsoft.com/office/2006/metadata/properties" xmlns:ns2="ad520cd3-109a-4a56-b781-706ebc2b2df9" xmlns:ns3="2f1a5f7d-b266-4e4a-a173-bba6d5d66cf0" targetNamespace="http://schemas.microsoft.com/office/2006/metadata/properties" ma:root="true" ma:fieldsID="22d2b0d7657a87b1ab82b63b00a31fe4" ns2:_="" ns3:_="">
    <xsd:import namespace="ad520cd3-109a-4a56-b781-706ebc2b2df9"/>
    <xsd:import namespace="2f1a5f7d-b266-4e4a-a173-bba6d5d66c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20cd3-109a-4a56-b781-706ebc2b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8246af-fff8-45fe-a874-611467395252}" ma:internalName="TaxCatchAll" ma:showField="CatchAllData" ma:web="ad520cd3-109a-4a56-b781-706ebc2b2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a5f7d-b266-4e4a-a173-bba6d5d6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b092f4e-84dc-489a-a539-142d6dd74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A58074-98FD-4692-BC11-A71460BE34A0}">
  <ds:schemaRefs>
    <ds:schemaRef ds:uri="http://schemas.microsoft.com/office/2006/metadata/properties"/>
    <ds:schemaRef ds:uri="http://schemas.microsoft.com/office/infopath/2007/PartnerControls"/>
    <ds:schemaRef ds:uri="2f1a5f7d-b266-4e4a-a173-bba6d5d66cf0"/>
    <ds:schemaRef ds:uri="ad520cd3-109a-4a56-b781-706ebc2b2df9"/>
  </ds:schemaRefs>
</ds:datastoreItem>
</file>

<file path=customXml/itemProps2.xml><?xml version="1.0" encoding="utf-8"?>
<ds:datastoreItem xmlns:ds="http://schemas.openxmlformats.org/officeDocument/2006/customXml" ds:itemID="{96A4804F-0732-4571-AD7B-AF144BED44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0283AE-3492-4223-ACFA-DC95D3AE6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520cd3-109a-4a56-b781-706ebc2b2df9"/>
    <ds:schemaRef ds:uri="2f1a5f7d-b266-4e4a-a173-bba6d5d6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632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Marques da Silva</dc:creator>
  <cp:lastModifiedBy>JOSE VICTOR DE MELO NERY</cp:lastModifiedBy>
  <cp:revision>13</cp:revision>
  <dcterms:created xsi:type="dcterms:W3CDTF">2019-09-16T12:29:22Z</dcterms:created>
  <dcterms:modified xsi:type="dcterms:W3CDTF">2023-10-03T12:53:10Z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0x010100EBFD9DC4464BB241BC9A9A54C188F4A0</vt:lpwstr>
  </property>
</Properties>
</file>