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47" r:id="rId5"/>
    <p:sldMasterId id="2147483760" r:id="rId6"/>
  </p:sldMasterIdLst>
  <p:sldIdLst>
    <p:sldId id="256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17610138" cy="9906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52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1D1A4A-4F50-4404-94AA-B094CCCD9B50}" v="33" dt="2023-10-07T01:22:03.7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90" autoAdjust="0"/>
    <p:restoredTop sz="94660"/>
  </p:normalViewPr>
  <p:slideViewPr>
    <p:cSldViewPr snapToGrid="0">
      <p:cViewPr varScale="1">
        <p:scale>
          <a:sx n="48" d="100"/>
          <a:sy n="48" d="100"/>
        </p:scale>
        <p:origin x="64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elynne Urzêdo" userId="7cf0913a6783a1e6" providerId="LiveId" clId="{A91D1A4A-4F50-4404-94AA-B094CCCD9B50}"/>
    <pc:docChg chg="undo custSel addSld delSld modSld modMainMaster">
      <pc:chgData name="Evelynne Urzêdo" userId="7cf0913a6783a1e6" providerId="LiveId" clId="{A91D1A4A-4F50-4404-94AA-B094CCCD9B50}" dt="2023-10-07T13:10:25.741" v="480" actId="478"/>
      <pc:docMkLst>
        <pc:docMk/>
      </pc:docMkLst>
      <pc:sldChg chg="addSp delSp modSp mod modClrScheme chgLayout">
        <pc:chgData name="Evelynne Urzêdo" userId="7cf0913a6783a1e6" providerId="LiveId" clId="{A91D1A4A-4F50-4404-94AA-B094CCCD9B50}" dt="2023-10-07T13:10:25.741" v="480" actId="478"/>
        <pc:sldMkLst>
          <pc:docMk/>
          <pc:sldMk cId="1160272932" sldId="256"/>
        </pc:sldMkLst>
        <pc:spChg chg="add del mod">
          <ac:chgData name="Evelynne Urzêdo" userId="7cf0913a6783a1e6" providerId="LiveId" clId="{A91D1A4A-4F50-4404-94AA-B094CCCD9B50}" dt="2023-10-06T18:24:09.731" v="113" actId="478"/>
          <ac:spMkLst>
            <pc:docMk/>
            <pc:sldMk cId="1160272932" sldId="256"/>
            <ac:spMk id="2" creationId="{01E8CE0F-DA7D-37C0-38D9-D38458F25974}"/>
          </ac:spMkLst>
        </pc:spChg>
        <pc:spChg chg="add del mod">
          <ac:chgData name="Evelynne Urzêdo" userId="7cf0913a6783a1e6" providerId="LiveId" clId="{A91D1A4A-4F50-4404-94AA-B094CCCD9B50}" dt="2023-10-07T13:10:25.741" v="480" actId="478"/>
          <ac:spMkLst>
            <pc:docMk/>
            <pc:sldMk cId="1160272932" sldId="256"/>
            <ac:spMk id="3" creationId="{A9F88E4B-422F-DB38-A4E8-CC7082C083B7}"/>
          </ac:spMkLst>
        </pc:spChg>
        <pc:spChg chg="add mod">
          <ac:chgData name="Evelynne Urzêdo" userId="7cf0913a6783a1e6" providerId="LiveId" clId="{A91D1A4A-4F50-4404-94AA-B094CCCD9B50}" dt="2023-10-07T13:10:25.741" v="480" actId="478"/>
          <ac:spMkLst>
            <pc:docMk/>
            <pc:sldMk cId="1160272932" sldId="256"/>
            <ac:spMk id="4" creationId="{3F138FEA-36BA-3CDF-368C-9B6C7CF62037}"/>
          </ac:spMkLst>
        </pc:spChg>
      </pc:sldChg>
      <pc:sldChg chg="addSp delSp modSp del mod chgLayout">
        <pc:chgData name="Evelynne Urzêdo" userId="7cf0913a6783a1e6" providerId="LiveId" clId="{A91D1A4A-4F50-4404-94AA-B094CCCD9B50}" dt="2023-10-06T18:24:15.146" v="115" actId="47"/>
        <pc:sldMkLst>
          <pc:docMk/>
          <pc:sldMk cId="2676683301" sldId="259"/>
        </pc:sldMkLst>
        <pc:spChg chg="del">
          <ac:chgData name="Evelynne Urzêdo" userId="7cf0913a6783a1e6" providerId="LiveId" clId="{A91D1A4A-4F50-4404-94AA-B094CCCD9B50}" dt="2023-10-06T18:20:31.487" v="0" actId="700"/>
          <ac:spMkLst>
            <pc:docMk/>
            <pc:sldMk cId="2676683301" sldId="259"/>
            <ac:spMk id="2" creationId="{B0BF0627-6322-EB46-CCC0-5515F0813E87}"/>
          </ac:spMkLst>
        </pc:spChg>
        <pc:spChg chg="del">
          <ac:chgData name="Evelynne Urzêdo" userId="7cf0913a6783a1e6" providerId="LiveId" clId="{A91D1A4A-4F50-4404-94AA-B094CCCD9B50}" dt="2023-10-06T18:20:31.487" v="0" actId="700"/>
          <ac:spMkLst>
            <pc:docMk/>
            <pc:sldMk cId="2676683301" sldId="259"/>
            <ac:spMk id="3" creationId="{939E3B43-E2B9-4D20-BF55-0D856ACAE4CC}"/>
          </ac:spMkLst>
        </pc:spChg>
        <pc:spChg chg="add del mod ord">
          <ac:chgData name="Evelynne Urzêdo" userId="7cf0913a6783a1e6" providerId="LiveId" clId="{A91D1A4A-4F50-4404-94AA-B094CCCD9B50}" dt="2023-10-06T18:21:59.880" v="30" actId="113"/>
          <ac:spMkLst>
            <pc:docMk/>
            <pc:sldMk cId="2676683301" sldId="259"/>
            <ac:spMk id="4" creationId="{54A53FD9-FEFE-091E-774D-A11F7B1ECB8A}"/>
          </ac:spMkLst>
        </pc:spChg>
        <pc:spChg chg="add mod ord">
          <ac:chgData name="Evelynne Urzêdo" userId="7cf0913a6783a1e6" providerId="LiveId" clId="{A91D1A4A-4F50-4404-94AA-B094CCCD9B50}" dt="2023-10-06T18:21:52.859" v="16" actId="20577"/>
          <ac:spMkLst>
            <pc:docMk/>
            <pc:sldMk cId="2676683301" sldId="259"/>
            <ac:spMk id="5" creationId="{CB0D2DEF-CDB8-548D-B317-6A885CCC4E38}"/>
          </ac:spMkLst>
        </pc:spChg>
      </pc:sldChg>
      <pc:sldChg chg="addSp delSp modSp new mod">
        <pc:chgData name="Evelynne Urzêdo" userId="7cf0913a6783a1e6" providerId="LiveId" clId="{A91D1A4A-4F50-4404-94AA-B094CCCD9B50}" dt="2023-10-07T01:01:31.084" v="162" actId="1076"/>
        <pc:sldMkLst>
          <pc:docMk/>
          <pc:sldMk cId="2838509995" sldId="260"/>
        </pc:sldMkLst>
        <pc:spChg chg="del">
          <ac:chgData name="Evelynne Urzêdo" userId="7cf0913a6783a1e6" providerId="LiveId" clId="{A91D1A4A-4F50-4404-94AA-B094CCCD9B50}" dt="2023-10-06T18:22:19.384" v="35" actId="478"/>
          <ac:spMkLst>
            <pc:docMk/>
            <pc:sldMk cId="2838509995" sldId="260"/>
            <ac:spMk id="2" creationId="{CCE686BD-64F8-5AAC-03E3-9254952C4803}"/>
          </ac:spMkLst>
        </pc:spChg>
        <pc:spChg chg="add del">
          <ac:chgData name="Evelynne Urzêdo" userId="7cf0913a6783a1e6" providerId="LiveId" clId="{A91D1A4A-4F50-4404-94AA-B094CCCD9B50}" dt="2023-10-06T18:22:16.774" v="34"/>
          <ac:spMkLst>
            <pc:docMk/>
            <pc:sldMk cId="2838509995" sldId="260"/>
            <ac:spMk id="3" creationId="{DE83D31A-D92A-104A-56CC-A39C5F27876B}"/>
          </ac:spMkLst>
        </pc:spChg>
        <pc:graphicFrameChg chg="add del mod">
          <ac:chgData name="Evelynne Urzêdo" userId="7cf0913a6783a1e6" providerId="LiveId" clId="{A91D1A4A-4F50-4404-94AA-B094CCCD9B50}" dt="2023-10-06T18:22:04.992" v="33"/>
          <ac:graphicFrameMkLst>
            <pc:docMk/>
            <pc:sldMk cId="2838509995" sldId="260"/>
            <ac:graphicFrameMk id="4" creationId="{0F8DB980-21A5-B649-B11C-058478CA86DF}"/>
          </ac:graphicFrameMkLst>
        </pc:graphicFrameChg>
        <pc:graphicFrameChg chg="add mod modGraphic">
          <ac:chgData name="Evelynne Urzêdo" userId="7cf0913a6783a1e6" providerId="LiveId" clId="{A91D1A4A-4F50-4404-94AA-B094CCCD9B50}" dt="2023-10-07T01:01:31.084" v="162" actId="1076"/>
          <ac:graphicFrameMkLst>
            <pc:docMk/>
            <pc:sldMk cId="2838509995" sldId="260"/>
            <ac:graphicFrameMk id="5" creationId="{4BFA0BA3-B166-ADE4-E820-61B0A69F70AD}"/>
          </ac:graphicFrameMkLst>
        </pc:graphicFrameChg>
      </pc:sldChg>
      <pc:sldChg chg="addSp delSp modSp new mod modClrScheme chgLayout">
        <pc:chgData name="Evelynne Urzêdo" userId="7cf0913a6783a1e6" providerId="LiveId" clId="{A91D1A4A-4F50-4404-94AA-B094CCCD9B50}" dt="2023-10-07T01:03:01.264" v="175" actId="14734"/>
        <pc:sldMkLst>
          <pc:docMk/>
          <pc:sldMk cId="1285424216" sldId="261"/>
        </pc:sldMkLst>
        <pc:spChg chg="del">
          <ac:chgData name="Evelynne Urzêdo" userId="7cf0913a6783a1e6" providerId="LiveId" clId="{A91D1A4A-4F50-4404-94AA-B094CCCD9B50}" dt="2023-10-07T01:01:36.494" v="163" actId="700"/>
          <ac:spMkLst>
            <pc:docMk/>
            <pc:sldMk cId="1285424216" sldId="261"/>
            <ac:spMk id="2" creationId="{21ABEA18-FCEA-088F-5AE6-3AEECC86BFF7}"/>
          </ac:spMkLst>
        </pc:spChg>
        <pc:spChg chg="del">
          <ac:chgData name="Evelynne Urzêdo" userId="7cf0913a6783a1e6" providerId="LiveId" clId="{A91D1A4A-4F50-4404-94AA-B094CCCD9B50}" dt="2023-10-06T18:26:49.878" v="126"/>
          <ac:spMkLst>
            <pc:docMk/>
            <pc:sldMk cId="1285424216" sldId="261"/>
            <ac:spMk id="3" creationId="{18899D5A-B54A-84D5-37DC-93FF569B1A01}"/>
          </ac:spMkLst>
        </pc:spChg>
        <pc:graphicFrameChg chg="add mod ord modGraphic">
          <ac:chgData name="Evelynne Urzêdo" userId="7cf0913a6783a1e6" providerId="LiveId" clId="{A91D1A4A-4F50-4404-94AA-B094CCCD9B50}" dt="2023-10-07T01:03:01.264" v="175" actId="14734"/>
          <ac:graphicFrameMkLst>
            <pc:docMk/>
            <pc:sldMk cId="1285424216" sldId="261"/>
            <ac:graphicFrameMk id="4" creationId="{303CE145-3249-7B55-533F-7E11A5FE82BE}"/>
          </ac:graphicFrameMkLst>
        </pc:graphicFrameChg>
      </pc:sldChg>
      <pc:sldChg chg="addSp modSp new mod">
        <pc:chgData name="Evelynne Urzêdo" userId="7cf0913a6783a1e6" providerId="LiveId" clId="{A91D1A4A-4F50-4404-94AA-B094CCCD9B50}" dt="2023-10-07T01:18:49.100" v="430" actId="20577"/>
        <pc:sldMkLst>
          <pc:docMk/>
          <pc:sldMk cId="3330375353" sldId="262"/>
        </pc:sldMkLst>
        <pc:graphicFrameChg chg="add mod modGraphic">
          <ac:chgData name="Evelynne Urzêdo" userId="7cf0913a6783a1e6" providerId="LiveId" clId="{A91D1A4A-4F50-4404-94AA-B094CCCD9B50}" dt="2023-10-07T01:18:49.100" v="430" actId="20577"/>
          <ac:graphicFrameMkLst>
            <pc:docMk/>
            <pc:sldMk cId="3330375353" sldId="262"/>
            <ac:graphicFrameMk id="2" creationId="{AA9B3098-0D2B-A51D-1FE9-EDEB80787C2D}"/>
          </ac:graphicFrameMkLst>
        </pc:graphicFrameChg>
      </pc:sldChg>
      <pc:sldChg chg="modSp add mod">
        <pc:chgData name="Evelynne Urzêdo" userId="7cf0913a6783a1e6" providerId="LiveId" clId="{A91D1A4A-4F50-4404-94AA-B094CCCD9B50}" dt="2023-10-07T01:19:04.113" v="432" actId="113"/>
        <pc:sldMkLst>
          <pc:docMk/>
          <pc:sldMk cId="1251618451" sldId="263"/>
        </pc:sldMkLst>
        <pc:graphicFrameChg chg="mod modGraphic">
          <ac:chgData name="Evelynne Urzêdo" userId="7cf0913a6783a1e6" providerId="LiveId" clId="{A91D1A4A-4F50-4404-94AA-B094CCCD9B50}" dt="2023-10-07T01:19:04.113" v="432" actId="113"/>
          <ac:graphicFrameMkLst>
            <pc:docMk/>
            <pc:sldMk cId="1251618451" sldId="263"/>
            <ac:graphicFrameMk id="2" creationId="{AA9B3098-0D2B-A51D-1FE9-EDEB80787C2D}"/>
          </ac:graphicFrameMkLst>
        </pc:graphicFrameChg>
      </pc:sldChg>
      <pc:sldChg chg="modSp add mod">
        <pc:chgData name="Evelynne Urzêdo" userId="7cf0913a6783a1e6" providerId="LiveId" clId="{A91D1A4A-4F50-4404-94AA-B094CCCD9B50}" dt="2023-10-07T01:19:09.865" v="433" actId="255"/>
        <pc:sldMkLst>
          <pc:docMk/>
          <pc:sldMk cId="2862735814" sldId="264"/>
        </pc:sldMkLst>
        <pc:graphicFrameChg chg="mod modGraphic">
          <ac:chgData name="Evelynne Urzêdo" userId="7cf0913a6783a1e6" providerId="LiveId" clId="{A91D1A4A-4F50-4404-94AA-B094CCCD9B50}" dt="2023-10-07T01:19:09.865" v="433" actId="255"/>
          <ac:graphicFrameMkLst>
            <pc:docMk/>
            <pc:sldMk cId="2862735814" sldId="264"/>
            <ac:graphicFrameMk id="2" creationId="{AA9B3098-0D2B-A51D-1FE9-EDEB80787C2D}"/>
          </ac:graphicFrameMkLst>
        </pc:graphicFrameChg>
      </pc:sldChg>
      <pc:sldChg chg="addSp modSp new mod">
        <pc:chgData name="Evelynne Urzêdo" userId="7cf0913a6783a1e6" providerId="LiveId" clId="{A91D1A4A-4F50-4404-94AA-B094CCCD9B50}" dt="2023-10-07T01:19:31.970" v="438" actId="1076"/>
        <pc:sldMkLst>
          <pc:docMk/>
          <pc:sldMk cId="1485222195" sldId="265"/>
        </pc:sldMkLst>
        <pc:graphicFrameChg chg="add mod modGraphic">
          <ac:chgData name="Evelynne Urzêdo" userId="7cf0913a6783a1e6" providerId="LiveId" clId="{A91D1A4A-4F50-4404-94AA-B094CCCD9B50}" dt="2023-10-07T01:19:31.970" v="438" actId="1076"/>
          <ac:graphicFrameMkLst>
            <pc:docMk/>
            <pc:sldMk cId="1485222195" sldId="265"/>
            <ac:graphicFrameMk id="2" creationId="{918834AB-115D-10B5-9F93-24020AF1ACCF}"/>
          </ac:graphicFrameMkLst>
        </pc:graphicFrameChg>
      </pc:sldChg>
      <pc:sldChg chg="modSp add mod">
        <pc:chgData name="Evelynne Urzêdo" userId="7cf0913a6783a1e6" providerId="LiveId" clId="{A91D1A4A-4F50-4404-94AA-B094CCCD9B50}" dt="2023-10-07T01:19:59.439" v="444" actId="20577"/>
        <pc:sldMkLst>
          <pc:docMk/>
          <pc:sldMk cId="928696001" sldId="266"/>
        </pc:sldMkLst>
        <pc:graphicFrameChg chg="mod modGraphic">
          <ac:chgData name="Evelynne Urzêdo" userId="7cf0913a6783a1e6" providerId="LiveId" clId="{A91D1A4A-4F50-4404-94AA-B094CCCD9B50}" dt="2023-10-07T01:19:59.439" v="444" actId="20577"/>
          <ac:graphicFrameMkLst>
            <pc:docMk/>
            <pc:sldMk cId="928696001" sldId="266"/>
            <ac:graphicFrameMk id="2" creationId="{918834AB-115D-10B5-9F93-24020AF1ACCF}"/>
          </ac:graphicFrameMkLst>
        </pc:graphicFrameChg>
      </pc:sldChg>
      <pc:sldChg chg="modSp add mod">
        <pc:chgData name="Evelynne Urzêdo" userId="7cf0913a6783a1e6" providerId="LiveId" clId="{A91D1A4A-4F50-4404-94AA-B094CCCD9B50}" dt="2023-10-07T01:20:10.887" v="446" actId="1076"/>
        <pc:sldMkLst>
          <pc:docMk/>
          <pc:sldMk cId="73289251" sldId="267"/>
        </pc:sldMkLst>
        <pc:graphicFrameChg chg="mod modGraphic">
          <ac:chgData name="Evelynne Urzêdo" userId="7cf0913a6783a1e6" providerId="LiveId" clId="{A91D1A4A-4F50-4404-94AA-B094CCCD9B50}" dt="2023-10-07T01:20:10.887" v="446" actId="1076"/>
          <ac:graphicFrameMkLst>
            <pc:docMk/>
            <pc:sldMk cId="73289251" sldId="267"/>
            <ac:graphicFrameMk id="2" creationId="{918834AB-115D-10B5-9F93-24020AF1ACCF}"/>
          </ac:graphicFrameMkLst>
        </pc:graphicFrameChg>
      </pc:sldChg>
      <pc:sldChg chg="addSp modSp new mod">
        <pc:chgData name="Evelynne Urzêdo" userId="7cf0913a6783a1e6" providerId="LiveId" clId="{A91D1A4A-4F50-4404-94AA-B094CCCD9B50}" dt="2023-10-07T01:20:25.933" v="449" actId="20577"/>
        <pc:sldMkLst>
          <pc:docMk/>
          <pc:sldMk cId="4113941347" sldId="268"/>
        </pc:sldMkLst>
        <pc:graphicFrameChg chg="add mod modGraphic">
          <ac:chgData name="Evelynne Urzêdo" userId="7cf0913a6783a1e6" providerId="LiveId" clId="{A91D1A4A-4F50-4404-94AA-B094CCCD9B50}" dt="2023-10-07T01:20:25.933" v="449" actId="20577"/>
          <ac:graphicFrameMkLst>
            <pc:docMk/>
            <pc:sldMk cId="4113941347" sldId="268"/>
            <ac:graphicFrameMk id="2" creationId="{92594148-7FBE-DAF1-AD8F-79843833E4B1}"/>
          </ac:graphicFrameMkLst>
        </pc:graphicFrameChg>
      </pc:sldChg>
      <pc:sldChg chg="addSp modSp new mod">
        <pc:chgData name="Evelynne Urzêdo" userId="7cf0913a6783a1e6" providerId="LiveId" clId="{A91D1A4A-4F50-4404-94AA-B094CCCD9B50}" dt="2023-10-07T01:22:11.216" v="466" actId="6549"/>
        <pc:sldMkLst>
          <pc:docMk/>
          <pc:sldMk cId="934775646" sldId="269"/>
        </pc:sldMkLst>
        <pc:graphicFrameChg chg="add mod modGraphic">
          <ac:chgData name="Evelynne Urzêdo" userId="7cf0913a6783a1e6" providerId="LiveId" clId="{A91D1A4A-4F50-4404-94AA-B094CCCD9B50}" dt="2023-10-07T01:22:11.216" v="466" actId="6549"/>
          <ac:graphicFrameMkLst>
            <pc:docMk/>
            <pc:sldMk cId="934775646" sldId="269"/>
            <ac:graphicFrameMk id="2" creationId="{FA943435-147E-FAEA-57F8-965832E9FC1C}"/>
          </ac:graphicFrameMkLst>
        </pc:graphicFrameChg>
      </pc:sldChg>
      <pc:sldChg chg="addSp delSp modSp add mod">
        <pc:chgData name="Evelynne Urzêdo" userId="7cf0913a6783a1e6" providerId="LiveId" clId="{A91D1A4A-4F50-4404-94AA-B094CCCD9B50}" dt="2023-10-07T01:22:27.617" v="468" actId="123"/>
        <pc:sldMkLst>
          <pc:docMk/>
          <pc:sldMk cId="2125600355" sldId="270"/>
        </pc:sldMkLst>
        <pc:graphicFrameChg chg="mod modGraphic">
          <ac:chgData name="Evelynne Urzêdo" userId="7cf0913a6783a1e6" providerId="LiveId" clId="{A91D1A4A-4F50-4404-94AA-B094CCCD9B50}" dt="2023-10-07T01:22:27.617" v="468" actId="123"/>
          <ac:graphicFrameMkLst>
            <pc:docMk/>
            <pc:sldMk cId="2125600355" sldId="270"/>
            <ac:graphicFrameMk id="2" creationId="{FA943435-147E-FAEA-57F8-965832E9FC1C}"/>
          </ac:graphicFrameMkLst>
        </pc:graphicFrameChg>
        <pc:graphicFrameChg chg="add del mod">
          <ac:chgData name="Evelynne Urzêdo" userId="7cf0913a6783a1e6" providerId="LiveId" clId="{A91D1A4A-4F50-4404-94AA-B094CCCD9B50}" dt="2023-10-07T01:21:26.432" v="458" actId="478"/>
          <ac:graphicFrameMkLst>
            <pc:docMk/>
            <pc:sldMk cId="2125600355" sldId="270"/>
            <ac:graphicFrameMk id="3" creationId="{654D2663-E391-9611-303E-EF6C0E6ACEE3}"/>
          </ac:graphicFrameMkLst>
        </pc:graphicFrameChg>
      </pc:sldChg>
      <pc:sldMasterChg chg="modSp modSldLayout">
        <pc:chgData name="Evelynne Urzêdo" userId="7cf0913a6783a1e6" providerId="LiveId" clId="{A91D1A4A-4F50-4404-94AA-B094CCCD9B50}" dt="2023-10-06T18:21:26.675" v="2"/>
        <pc:sldMasterMkLst>
          <pc:docMk/>
          <pc:sldMasterMk cId="2297578071" sldId="2147483660"/>
        </pc:sldMasterMkLst>
        <pc:spChg chg="mod">
          <ac:chgData name="Evelynne Urzêdo" userId="7cf0913a6783a1e6" providerId="LiveId" clId="{A91D1A4A-4F50-4404-94AA-B094CCCD9B50}" dt="2023-10-06T18:21:26.675" v="2"/>
          <ac:spMkLst>
            <pc:docMk/>
            <pc:sldMasterMk cId="2297578071" sldId="2147483660"/>
            <ac:spMk id="2" creationId="{ED23C2FB-9A3D-2D7D-1D23-34AA4F75C399}"/>
          </ac:spMkLst>
        </pc:spChg>
        <pc:spChg chg="mod">
          <ac:chgData name="Evelynne Urzêdo" userId="7cf0913a6783a1e6" providerId="LiveId" clId="{A91D1A4A-4F50-4404-94AA-B094CCCD9B50}" dt="2023-10-06T18:21:26.675" v="2"/>
          <ac:spMkLst>
            <pc:docMk/>
            <pc:sldMasterMk cId="2297578071" sldId="2147483660"/>
            <ac:spMk id="3" creationId="{44DB7080-88C1-63B4-5D85-CD05D965D00A}"/>
          </ac:spMkLst>
        </pc:spChg>
        <pc:picChg chg="mod">
          <ac:chgData name="Evelynne Urzêdo" userId="7cf0913a6783a1e6" providerId="LiveId" clId="{A91D1A4A-4F50-4404-94AA-B094CCCD9B50}" dt="2023-10-06T18:21:26.675" v="2"/>
          <ac:picMkLst>
            <pc:docMk/>
            <pc:sldMasterMk cId="2297578071" sldId="2147483660"/>
            <ac:picMk id="8" creationId="{2167B6EB-5837-9148-B640-3FD4C75EB470}"/>
          </ac:picMkLst>
        </pc:picChg>
        <pc:sldLayoutChg chg="modSp">
          <pc:chgData name="Evelynne Urzêdo" userId="7cf0913a6783a1e6" providerId="LiveId" clId="{A91D1A4A-4F50-4404-94AA-B094CCCD9B50}" dt="2023-10-06T18:21:26.675" v="2"/>
          <pc:sldLayoutMkLst>
            <pc:docMk/>
            <pc:sldMasterMk cId="2297578071" sldId="2147483660"/>
            <pc:sldLayoutMk cId="177570145" sldId="2147483661"/>
          </pc:sldLayoutMkLst>
          <pc:spChg chg="mod">
            <ac:chgData name="Evelynne Urzêdo" userId="7cf0913a6783a1e6" providerId="LiveId" clId="{A91D1A4A-4F50-4404-94AA-B094CCCD9B50}" dt="2023-10-06T18:21:26.675" v="2"/>
            <ac:spMkLst>
              <pc:docMk/>
              <pc:sldMasterMk cId="2297578071" sldId="2147483660"/>
              <pc:sldLayoutMk cId="177570145" sldId="2147483661"/>
              <ac:spMk id="2" creationId="{0ABC8F4F-4873-870F-DEAE-E8B248240EBE}"/>
            </ac:spMkLst>
          </pc:spChg>
          <pc:spChg chg="mod">
            <ac:chgData name="Evelynne Urzêdo" userId="7cf0913a6783a1e6" providerId="LiveId" clId="{A91D1A4A-4F50-4404-94AA-B094CCCD9B50}" dt="2023-10-06T18:21:26.675" v="2"/>
            <ac:spMkLst>
              <pc:docMk/>
              <pc:sldMasterMk cId="2297578071" sldId="2147483660"/>
              <pc:sldLayoutMk cId="177570145" sldId="2147483661"/>
              <ac:spMk id="3" creationId="{9B65C16F-5EE4-A488-6167-D6DC13A82E47}"/>
            </ac:spMkLst>
          </pc:spChg>
          <pc:spChg chg="mod">
            <ac:chgData name="Evelynne Urzêdo" userId="7cf0913a6783a1e6" providerId="LiveId" clId="{A91D1A4A-4F50-4404-94AA-B094CCCD9B50}" dt="2023-10-06T18:21:26.675" v="2"/>
            <ac:spMkLst>
              <pc:docMk/>
              <pc:sldMasterMk cId="2297578071" sldId="2147483660"/>
              <pc:sldLayoutMk cId="177570145" sldId="2147483661"/>
              <ac:spMk id="4" creationId="{B5AE87AD-1806-2A34-31D2-2B2827AB98AC}"/>
            </ac:spMkLst>
          </pc:spChg>
          <pc:spChg chg="mod">
            <ac:chgData name="Evelynne Urzêdo" userId="7cf0913a6783a1e6" providerId="LiveId" clId="{A91D1A4A-4F50-4404-94AA-B094CCCD9B50}" dt="2023-10-06T18:21:26.675" v="2"/>
            <ac:spMkLst>
              <pc:docMk/>
              <pc:sldMasterMk cId="2297578071" sldId="2147483660"/>
              <pc:sldLayoutMk cId="177570145" sldId="2147483661"/>
              <ac:spMk id="5" creationId="{1F223A4C-9125-EC9D-9FA2-84649DB8846E}"/>
            </ac:spMkLst>
          </pc:spChg>
          <pc:spChg chg="mod">
            <ac:chgData name="Evelynne Urzêdo" userId="7cf0913a6783a1e6" providerId="LiveId" clId="{A91D1A4A-4F50-4404-94AA-B094CCCD9B50}" dt="2023-10-06T18:21:26.675" v="2"/>
            <ac:spMkLst>
              <pc:docMk/>
              <pc:sldMasterMk cId="2297578071" sldId="2147483660"/>
              <pc:sldLayoutMk cId="177570145" sldId="2147483661"/>
              <ac:spMk id="6" creationId="{F0084480-CBB2-4CE0-412F-A898539702FB}"/>
            </ac:spMkLst>
          </pc:spChg>
        </pc:sldLayoutChg>
        <pc:sldLayoutChg chg="modSp">
          <pc:chgData name="Evelynne Urzêdo" userId="7cf0913a6783a1e6" providerId="LiveId" clId="{A91D1A4A-4F50-4404-94AA-B094CCCD9B50}" dt="2023-10-06T18:21:26.675" v="2"/>
          <pc:sldLayoutMkLst>
            <pc:docMk/>
            <pc:sldMasterMk cId="2297578071" sldId="2147483660"/>
            <pc:sldLayoutMk cId="1704033304" sldId="2147483662"/>
          </pc:sldLayoutMkLst>
          <pc:spChg chg="mod">
            <ac:chgData name="Evelynne Urzêdo" userId="7cf0913a6783a1e6" providerId="LiveId" clId="{A91D1A4A-4F50-4404-94AA-B094CCCD9B50}" dt="2023-10-06T18:21:26.675" v="2"/>
            <ac:spMkLst>
              <pc:docMk/>
              <pc:sldMasterMk cId="2297578071" sldId="2147483660"/>
              <pc:sldLayoutMk cId="1704033304" sldId="2147483662"/>
              <ac:spMk id="4" creationId="{D24DEF9B-5AE9-083C-8589-09ACAEFBCE5B}"/>
            </ac:spMkLst>
          </pc:spChg>
          <pc:spChg chg="mod">
            <ac:chgData name="Evelynne Urzêdo" userId="7cf0913a6783a1e6" providerId="LiveId" clId="{A91D1A4A-4F50-4404-94AA-B094CCCD9B50}" dt="2023-10-06T18:21:26.675" v="2"/>
            <ac:spMkLst>
              <pc:docMk/>
              <pc:sldMasterMk cId="2297578071" sldId="2147483660"/>
              <pc:sldLayoutMk cId="1704033304" sldId="2147483662"/>
              <ac:spMk id="5" creationId="{0692A779-6E7E-3F84-C088-3AF348BD3EAB}"/>
            </ac:spMkLst>
          </pc:spChg>
          <pc:spChg chg="mod">
            <ac:chgData name="Evelynne Urzêdo" userId="7cf0913a6783a1e6" providerId="LiveId" clId="{A91D1A4A-4F50-4404-94AA-B094CCCD9B50}" dt="2023-10-06T18:21:26.675" v="2"/>
            <ac:spMkLst>
              <pc:docMk/>
              <pc:sldMasterMk cId="2297578071" sldId="2147483660"/>
              <pc:sldLayoutMk cId="1704033304" sldId="2147483662"/>
              <ac:spMk id="6" creationId="{28631360-A21E-41F1-0929-2789E25203B9}"/>
            </ac:spMkLst>
          </pc:spChg>
        </pc:sldLayoutChg>
        <pc:sldLayoutChg chg="modSp">
          <pc:chgData name="Evelynne Urzêdo" userId="7cf0913a6783a1e6" providerId="LiveId" clId="{A91D1A4A-4F50-4404-94AA-B094CCCD9B50}" dt="2023-10-06T18:21:26.675" v="2"/>
          <pc:sldLayoutMkLst>
            <pc:docMk/>
            <pc:sldMasterMk cId="2297578071" sldId="2147483660"/>
            <pc:sldLayoutMk cId="2325891583" sldId="2147483663"/>
          </pc:sldLayoutMkLst>
          <pc:spChg chg="mod">
            <ac:chgData name="Evelynne Urzêdo" userId="7cf0913a6783a1e6" providerId="LiveId" clId="{A91D1A4A-4F50-4404-94AA-B094CCCD9B50}" dt="2023-10-06T18:21:26.675" v="2"/>
            <ac:spMkLst>
              <pc:docMk/>
              <pc:sldMasterMk cId="2297578071" sldId="2147483660"/>
              <pc:sldLayoutMk cId="2325891583" sldId="2147483663"/>
              <ac:spMk id="2" creationId="{03F82D84-0B66-2771-FB82-122E5BA2AF6F}"/>
            </ac:spMkLst>
          </pc:spChg>
          <pc:spChg chg="mod">
            <ac:chgData name="Evelynne Urzêdo" userId="7cf0913a6783a1e6" providerId="LiveId" clId="{A91D1A4A-4F50-4404-94AA-B094CCCD9B50}" dt="2023-10-06T18:21:26.675" v="2"/>
            <ac:spMkLst>
              <pc:docMk/>
              <pc:sldMasterMk cId="2297578071" sldId="2147483660"/>
              <pc:sldLayoutMk cId="2325891583" sldId="2147483663"/>
              <ac:spMk id="3" creationId="{4C3D485E-D615-FFBE-C32A-5819D3390445}"/>
            </ac:spMkLst>
          </pc:spChg>
          <pc:spChg chg="mod">
            <ac:chgData name="Evelynne Urzêdo" userId="7cf0913a6783a1e6" providerId="LiveId" clId="{A91D1A4A-4F50-4404-94AA-B094CCCD9B50}" dt="2023-10-06T18:21:26.675" v="2"/>
            <ac:spMkLst>
              <pc:docMk/>
              <pc:sldMasterMk cId="2297578071" sldId="2147483660"/>
              <pc:sldLayoutMk cId="2325891583" sldId="2147483663"/>
              <ac:spMk id="4" creationId="{DCFA7DF9-FC4C-58B8-CA94-673278219596}"/>
            </ac:spMkLst>
          </pc:spChg>
          <pc:spChg chg="mod">
            <ac:chgData name="Evelynne Urzêdo" userId="7cf0913a6783a1e6" providerId="LiveId" clId="{A91D1A4A-4F50-4404-94AA-B094CCCD9B50}" dt="2023-10-06T18:21:26.675" v="2"/>
            <ac:spMkLst>
              <pc:docMk/>
              <pc:sldMasterMk cId="2297578071" sldId="2147483660"/>
              <pc:sldLayoutMk cId="2325891583" sldId="2147483663"/>
              <ac:spMk id="5" creationId="{5BE32BBD-7BB4-4E54-22F9-FEBD360985B7}"/>
            </ac:spMkLst>
          </pc:spChg>
          <pc:spChg chg="mod">
            <ac:chgData name="Evelynne Urzêdo" userId="7cf0913a6783a1e6" providerId="LiveId" clId="{A91D1A4A-4F50-4404-94AA-B094CCCD9B50}" dt="2023-10-06T18:21:26.675" v="2"/>
            <ac:spMkLst>
              <pc:docMk/>
              <pc:sldMasterMk cId="2297578071" sldId="2147483660"/>
              <pc:sldLayoutMk cId="2325891583" sldId="2147483663"/>
              <ac:spMk id="6" creationId="{D32632C1-DE51-7E49-C341-B7CF288DB37C}"/>
            </ac:spMkLst>
          </pc:spChg>
        </pc:sldLayoutChg>
        <pc:sldLayoutChg chg="modSp">
          <pc:chgData name="Evelynne Urzêdo" userId="7cf0913a6783a1e6" providerId="LiveId" clId="{A91D1A4A-4F50-4404-94AA-B094CCCD9B50}" dt="2023-10-06T18:21:26.675" v="2"/>
          <pc:sldLayoutMkLst>
            <pc:docMk/>
            <pc:sldMasterMk cId="2297578071" sldId="2147483660"/>
            <pc:sldLayoutMk cId="1888055532" sldId="2147483664"/>
          </pc:sldLayoutMkLst>
          <pc:spChg chg="mod">
            <ac:chgData name="Evelynne Urzêdo" userId="7cf0913a6783a1e6" providerId="LiveId" clId="{A91D1A4A-4F50-4404-94AA-B094CCCD9B50}" dt="2023-10-06T18:21:26.675" v="2"/>
            <ac:spMkLst>
              <pc:docMk/>
              <pc:sldMasterMk cId="2297578071" sldId="2147483660"/>
              <pc:sldLayoutMk cId="1888055532" sldId="2147483664"/>
              <ac:spMk id="3" creationId="{6E007173-A7C3-D8B1-60D3-47D8A88E2A1D}"/>
            </ac:spMkLst>
          </pc:spChg>
          <pc:spChg chg="mod">
            <ac:chgData name="Evelynne Urzêdo" userId="7cf0913a6783a1e6" providerId="LiveId" clId="{A91D1A4A-4F50-4404-94AA-B094CCCD9B50}" dt="2023-10-06T18:21:26.675" v="2"/>
            <ac:spMkLst>
              <pc:docMk/>
              <pc:sldMasterMk cId="2297578071" sldId="2147483660"/>
              <pc:sldLayoutMk cId="1888055532" sldId="2147483664"/>
              <ac:spMk id="4" creationId="{2D7EDF4C-B427-6EA4-C07E-E13D8CE00FC7}"/>
            </ac:spMkLst>
          </pc:spChg>
          <pc:spChg chg="mod">
            <ac:chgData name="Evelynne Urzêdo" userId="7cf0913a6783a1e6" providerId="LiveId" clId="{A91D1A4A-4F50-4404-94AA-B094CCCD9B50}" dt="2023-10-06T18:21:26.675" v="2"/>
            <ac:spMkLst>
              <pc:docMk/>
              <pc:sldMasterMk cId="2297578071" sldId="2147483660"/>
              <pc:sldLayoutMk cId="1888055532" sldId="2147483664"/>
              <ac:spMk id="5" creationId="{C18F5327-4B9B-5297-3DE8-596A505E939D}"/>
            </ac:spMkLst>
          </pc:spChg>
          <pc:spChg chg="mod">
            <ac:chgData name="Evelynne Urzêdo" userId="7cf0913a6783a1e6" providerId="LiveId" clId="{A91D1A4A-4F50-4404-94AA-B094CCCD9B50}" dt="2023-10-06T18:21:26.675" v="2"/>
            <ac:spMkLst>
              <pc:docMk/>
              <pc:sldMasterMk cId="2297578071" sldId="2147483660"/>
              <pc:sldLayoutMk cId="1888055532" sldId="2147483664"/>
              <ac:spMk id="6" creationId="{68CD644D-0096-3535-FFC5-8166E783866B}"/>
            </ac:spMkLst>
          </pc:spChg>
          <pc:spChg chg="mod">
            <ac:chgData name="Evelynne Urzêdo" userId="7cf0913a6783a1e6" providerId="LiveId" clId="{A91D1A4A-4F50-4404-94AA-B094CCCD9B50}" dt="2023-10-06T18:21:26.675" v="2"/>
            <ac:spMkLst>
              <pc:docMk/>
              <pc:sldMasterMk cId="2297578071" sldId="2147483660"/>
              <pc:sldLayoutMk cId="1888055532" sldId="2147483664"/>
              <ac:spMk id="7" creationId="{6AE5FE3C-4FFC-9628-BDDA-0BE13BCD46E8}"/>
            </ac:spMkLst>
          </pc:spChg>
        </pc:sldLayoutChg>
        <pc:sldLayoutChg chg="modSp">
          <pc:chgData name="Evelynne Urzêdo" userId="7cf0913a6783a1e6" providerId="LiveId" clId="{A91D1A4A-4F50-4404-94AA-B094CCCD9B50}" dt="2023-10-06T18:21:26.675" v="2"/>
          <pc:sldLayoutMkLst>
            <pc:docMk/>
            <pc:sldMasterMk cId="2297578071" sldId="2147483660"/>
            <pc:sldLayoutMk cId="2587762115" sldId="2147483665"/>
          </pc:sldLayoutMkLst>
          <pc:spChg chg="mod">
            <ac:chgData name="Evelynne Urzêdo" userId="7cf0913a6783a1e6" providerId="LiveId" clId="{A91D1A4A-4F50-4404-94AA-B094CCCD9B50}" dt="2023-10-06T18:21:26.675" v="2"/>
            <ac:spMkLst>
              <pc:docMk/>
              <pc:sldMasterMk cId="2297578071" sldId="2147483660"/>
              <pc:sldLayoutMk cId="2587762115" sldId="2147483665"/>
              <ac:spMk id="2" creationId="{383B01B4-B5A1-10B6-6948-A296905AB50C}"/>
            </ac:spMkLst>
          </pc:spChg>
          <pc:spChg chg="mod">
            <ac:chgData name="Evelynne Urzêdo" userId="7cf0913a6783a1e6" providerId="LiveId" clId="{A91D1A4A-4F50-4404-94AA-B094CCCD9B50}" dt="2023-10-06T18:21:26.675" v="2"/>
            <ac:spMkLst>
              <pc:docMk/>
              <pc:sldMasterMk cId="2297578071" sldId="2147483660"/>
              <pc:sldLayoutMk cId="2587762115" sldId="2147483665"/>
              <ac:spMk id="3" creationId="{756DB5B8-D651-483D-7173-ED5BE6C4D87B}"/>
            </ac:spMkLst>
          </pc:spChg>
          <pc:spChg chg="mod">
            <ac:chgData name="Evelynne Urzêdo" userId="7cf0913a6783a1e6" providerId="LiveId" clId="{A91D1A4A-4F50-4404-94AA-B094CCCD9B50}" dt="2023-10-06T18:21:26.675" v="2"/>
            <ac:spMkLst>
              <pc:docMk/>
              <pc:sldMasterMk cId="2297578071" sldId="2147483660"/>
              <pc:sldLayoutMk cId="2587762115" sldId="2147483665"/>
              <ac:spMk id="4" creationId="{7DB7C2DA-7798-1904-5779-ED4EF965C6D3}"/>
            </ac:spMkLst>
          </pc:spChg>
          <pc:spChg chg="mod">
            <ac:chgData name="Evelynne Urzêdo" userId="7cf0913a6783a1e6" providerId="LiveId" clId="{A91D1A4A-4F50-4404-94AA-B094CCCD9B50}" dt="2023-10-06T18:21:26.675" v="2"/>
            <ac:spMkLst>
              <pc:docMk/>
              <pc:sldMasterMk cId="2297578071" sldId="2147483660"/>
              <pc:sldLayoutMk cId="2587762115" sldId="2147483665"/>
              <ac:spMk id="5" creationId="{1A8B66A1-D145-69C8-0496-7D7827BA6501}"/>
            </ac:spMkLst>
          </pc:spChg>
          <pc:spChg chg="mod">
            <ac:chgData name="Evelynne Urzêdo" userId="7cf0913a6783a1e6" providerId="LiveId" clId="{A91D1A4A-4F50-4404-94AA-B094CCCD9B50}" dt="2023-10-06T18:21:26.675" v="2"/>
            <ac:spMkLst>
              <pc:docMk/>
              <pc:sldMasterMk cId="2297578071" sldId="2147483660"/>
              <pc:sldLayoutMk cId="2587762115" sldId="2147483665"/>
              <ac:spMk id="6" creationId="{477FAAC3-E4D9-444E-305E-2F7FE3D62F6E}"/>
            </ac:spMkLst>
          </pc:spChg>
          <pc:spChg chg="mod">
            <ac:chgData name="Evelynne Urzêdo" userId="7cf0913a6783a1e6" providerId="LiveId" clId="{A91D1A4A-4F50-4404-94AA-B094CCCD9B50}" dt="2023-10-06T18:21:26.675" v="2"/>
            <ac:spMkLst>
              <pc:docMk/>
              <pc:sldMasterMk cId="2297578071" sldId="2147483660"/>
              <pc:sldLayoutMk cId="2587762115" sldId="2147483665"/>
              <ac:spMk id="7" creationId="{A3C765C8-6946-8466-0B07-1978927BC72F}"/>
            </ac:spMkLst>
          </pc:spChg>
          <pc:spChg chg="mod">
            <ac:chgData name="Evelynne Urzêdo" userId="7cf0913a6783a1e6" providerId="LiveId" clId="{A91D1A4A-4F50-4404-94AA-B094CCCD9B50}" dt="2023-10-06T18:21:26.675" v="2"/>
            <ac:spMkLst>
              <pc:docMk/>
              <pc:sldMasterMk cId="2297578071" sldId="2147483660"/>
              <pc:sldLayoutMk cId="2587762115" sldId="2147483665"/>
              <ac:spMk id="8" creationId="{F638036F-2466-CCB4-1AFD-37C86113BEC5}"/>
            </ac:spMkLst>
          </pc:spChg>
          <pc:spChg chg="mod">
            <ac:chgData name="Evelynne Urzêdo" userId="7cf0913a6783a1e6" providerId="LiveId" clId="{A91D1A4A-4F50-4404-94AA-B094CCCD9B50}" dt="2023-10-06T18:21:26.675" v="2"/>
            <ac:spMkLst>
              <pc:docMk/>
              <pc:sldMasterMk cId="2297578071" sldId="2147483660"/>
              <pc:sldLayoutMk cId="2587762115" sldId="2147483665"/>
              <ac:spMk id="9" creationId="{391B1C60-F6DE-FF98-42B9-A75DD33A2E73}"/>
            </ac:spMkLst>
          </pc:spChg>
        </pc:sldLayoutChg>
        <pc:sldLayoutChg chg="modSp">
          <pc:chgData name="Evelynne Urzêdo" userId="7cf0913a6783a1e6" providerId="LiveId" clId="{A91D1A4A-4F50-4404-94AA-B094CCCD9B50}" dt="2023-10-06T18:21:26.675" v="2"/>
          <pc:sldLayoutMkLst>
            <pc:docMk/>
            <pc:sldMasterMk cId="2297578071" sldId="2147483660"/>
            <pc:sldLayoutMk cId="1362247267" sldId="2147483666"/>
          </pc:sldLayoutMkLst>
          <pc:spChg chg="mod">
            <ac:chgData name="Evelynne Urzêdo" userId="7cf0913a6783a1e6" providerId="LiveId" clId="{A91D1A4A-4F50-4404-94AA-B094CCCD9B50}" dt="2023-10-06T18:21:26.675" v="2"/>
            <ac:spMkLst>
              <pc:docMk/>
              <pc:sldMasterMk cId="2297578071" sldId="2147483660"/>
              <pc:sldLayoutMk cId="1362247267" sldId="2147483666"/>
              <ac:spMk id="3" creationId="{A159754F-53C7-D2BB-B6A2-B6275EC963A7}"/>
            </ac:spMkLst>
          </pc:spChg>
          <pc:spChg chg="mod">
            <ac:chgData name="Evelynne Urzêdo" userId="7cf0913a6783a1e6" providerId="LiveId" clId="{A91D1A4A-4F50-4404-94AA-B094CCCD9B50}" dt="2023-10-06T18:21:26.675" v="2"/>
            <ac:spMkLst>
              <pc:docMk/>
              <pc:sldMasterMk cId="2297578071" sldId="2147483660"/>
              <pc:sldLayoutMk cId="1362247267" sldId="2147483666"/>
              <ac:spMk id="4" creationId="{3A57DC8C-EB77-AECF-2462-7ECE87F9251A}"/>
            </ac:spMkLst>
          </pc:spChg>
          <pc:spChg chg="mod">
            <ac:chgData name="Evelynne Urzêdo" userId="7cf0913a6783a1e6" providerId="LiveId" clId="{A91D1A4A-4F50-4404-94AA-B094CCCD9B50}" dt="2023-10-06T18:21:26.675" v="2"/>
            <ac:spMkLst>
              <pc:docMk/>
              <pc:sldMasterMk cId="2297578071" sldId="2147483660"/>
              <pc:sldLayoutMk cId="1362247267" sldId="2147483666"/>
              <ac:spMk id="5" creationId="{2F3076DF-E195-E855-C0B0-DA2AC5512D1B}"/>
            </ac:spMkLst>
          </pc:spChg>
        </pc:sldLayoutChg>
        <pc:sldLayoutChg chg="modSp">
          <pc:chgData name="Evelynne Urzêdo" userId="7cf0913a6783a1e6" providerId="LiveId" clId="{A91D1A4A-4F50-4404-94AA-B094CCCD9B50}" dt="2023-10-06T18:21:26.675" v="2"/>
          <pc:sldLayoutMkLst>
            <pc:docMk/>
            <pc:sldMasterMk cId="2297578071" sldId="2147483660"/>
            <pc:sldLayoutMk cId="818654484" sldId="2147483667"/>
          </pc:sldLayoutMkLst>
          <pc:spChg chg="mod">
            <ac:chgData name="Evelynne Urzêdo" userId="7cf0913a6783a1e6" providerId="LiveId" clId="{A91D1A4A-4F50-4404-94AA-B094CCCD9B50}" dt="2023-10-06T18:21:26.675" v="2"/>
            <ac:spMkLst>
              <pc:docMk/>
              <pc:sldMasterMk cId="2297578071" sldId="2147483660"/>
              <pc:sldLayoutMk cId="818654484" sldId="2147483667"/>
              <ac:spMk id="2" creationId="{1A4FB2CE-5387-E26E-285E-A42701F0CEFB}"/>
            </ac:spMkLst>
          </pc:spChg>
          <pc:spChg chg="mod">
            <ac:chgData name="Evelynne Urzêdo" userId="7cf0913a6783a1e6" providerId="LiveId" clId="{A91D1A4A-4F50-4404-94AA-B094CCCD9B50}" dt="2023-10-06T18:21:26.675" v="2"/>
            <ac:spMkLst>
              <pc:docMk/>
              <pc:sldMasterMk cId="2297578071" sldId="2147483660"/>
              <pc:sldLayoutMk cId="818654484" sldId="2147483667"/>
              <ac:spMk id="3" creationId="{EEF5795C-6546-35DF-8622-7DB9D14A5E93}"/>
            </ac:spMkLst>
          </pc:spChg>
          <pc:spChg chg="mod">
            <ac:chgData name="Evelynne Urzêdo" userId="7cf0913a6783a1e6" providerId="LiveId" clId="{A91D1A4A-4F50-4404-94AA-B094CCCD9B50}" dt="2023-10-06T18:21:26.675" v="2"/>
            <ac:spMkLst>
              <pc:docMk/>
              <pc:sldMasterMk cId="2297578071" sldId="2147483660"/>
              <pc:sldLayoutMk cId="818654484" sldId="2147483667"/>
              <ac:spMk id="4" creationId="{E923622A-DB34-C8C3-5E40-2D6692D9C965}"/>
            </ac:spMkLst>
          </pc:spChg>
        </pc:sldLayoutChg>
        <pc:sldLayoutChg chg="modSp">
          <pc:chgData name="Evelynne Urzêdo" userId="7cf0913a6783a1e6" providerId="LiveId" clId="{A91D1A4A-4F50-4404-94AA-B094CCCD9B50}" dt="2023-10-06T18:21:26.675" v="2"/>
          <pc:sldLayoutMkLst>
            <pc:docMk/>
            <pc:sldMasterMk cId="2297578071" sldId="2147483660"/>
            <pc:sldLayoutMk cId="3849225602" sldId="2147483668"/>
          </pc:sldLayoutMkLst>
          <pc:spChg chg="mod">
            <ac:chgData name="Evelynne Urzêdo" userId="7cf0913a6783a1e6" providerId="LiveId" clId="{A91D1A4A-4F50-4404-94AA-B094CCCD9B50}" dt="2023-10-06T18:21:26.675" v="2"/>
            <ac:spMkLst>
              <pc:docMk/>
              <pc:sldMasterMk cId="2297578071" sldId="2147483660"/>
              <pc:sldLayoutMk cId="3849225602" sldId="2147483668"/>
              <ac:spMk id="2" creationId="{99562330-7AA6-10F9-4EB2-A5617BCB6147}"/>
            </ac:spMkLst>
          </pc:spChg>
          <pc:spChg chg="mod">
            <ac:chgData name="Evelynne Urzêdo" userId="7cf0913a6783a1e6" providerId="LiveId" clId="{A91D1A4A-4F50-4404-94AA-B094CCCD9B50}" dt="2023-10-06T18:21:26.675" v="2"/>
            <ac:spMkLst>
              <pc:docMk/>
              <pc:sldMasterMk cId="2297578071" sldId="2147483660"/>
              <pc:sldLayoutMk cId="3849225602" sldId="2147483668"/>
              <ac:spMk id="3" creationId="{BB1B5A33-2111-3961-4713-AE6D8371AF91}"/>
            </ac:spMkLst>
          </pc:spChg>
          <pc:spChg chg="mod">
            <ac:chgData name="Evelynne Urzêdo" userId="7cf0913a6783a1e6" providerId="LiveId" clId="{A91D1A4A-4F50-4404-94AA-B094CCCD9B50}" dt="2023-10-06T18:21:26.675" v="2"/>
            <ac:spMkLst>
              <pc:docMk/>
              <pc:sldMasterMk cId="2297578071" sldId="2147483660"/>
              <pc:sldLayoutMk cId="3849225602" sldId="2147483668"/>
              <ac:spMk id="4" creationId="{8E052FC1-E791-9AD3-124F-79A881D2B554}"/>
            </ac:spMkLst>
          </pc:spChg>
          <pc:spChg chg="mod">
            <ac:chgData name="Evelynne Urzêdo" userId="7cf0913a6783a1e6" providerId="LiveId" clId="{A91D1A4A-4F50-4404-94AA-B094CCCD9B50}" dt="2023-10-06T18:21:26.675" v="2"/>
            <ac:spMkLst>
              <pc:docMk/>
              <pc:sldMasterMk cId="2297578071" sldId="2147483660"/>
              <pc:sldLayoutMk cId="3849225602" sldId="2147483668"/>
              <ac:spMk id="5" creationId="{EDD12157-C577-B654-A248-63607A41BCF3}"/>
            </ac:spMkLst>
          </pc:spChg>
          <pc:spChg chg="mod">
            <ac:chgData name="Evelynne Urzêdo" userId="7cf0913a6783a1e6" providerId="LiveId" clId="{A91D1A4A-4F50-4404-94AA-B094CCCD9B50}" dt="2023-10-06T18:21:26.675" v="2"/>
            <ac:spMkLst>
              <pc:docMk/>
              <pc:sldMasterMk cId="2297578071" sldId="2147483660"/>
              <pc:sldLayoutMk cId="3849225602" sldId="2147483668"/>
              <ac:spMk id="6" creationId="{3082A7D2-EE42-4BFD-C385-6B4A4181C28A}"/>
            </ac:spMkLst>
          </pc:spChg>
          <pc:spChg chg="mod">
            <ac:chgData name="Evelynne Urzêdo" userId="7cf0913a6783a1e6" providerId="LiveId" clId="{A91D1A4A-4F50-4404-94AA-B094CCCD9B50}" dt="2023-10-06T18:21:26.675" v="2"/>
            <ac:spMkLst>
              <pc:docMk/>
              <pc:sldMasterMk cId="2297578071" sldId="2147483660"/>
              <pc:sldLayoutMk cId="3849225602" sldId="2147483668"/>
              <ac:spMk id="7" creationId="{6B4AD13B-8F68-D8E7-C09C-73F9D66BB967}"/>
            </ac:spMkLst>
          </pc:spChg>
        </pc:sldLayoutChg>
        <pc:sldLayoutChg chg="modSp">
          <pc:chgData name="Evelynne Urzêdo" userId="7cf0913a6783a1e6" providerId="LiveId" clId="{A91D1A4A-4F50-4404-94AA-B094CCCD9B50}" dt="2023-10-06T18:21:26.675" v="2"/>
          <pc:sldLayoutMkLst>
            <pc:docMk/>
            <pc:sldMasterMk cId="2297578071" sldId="2147483660"/>
            <pc:sldLayoutMk cId="2798671610" sldId="2147483669"/>
          </pc:sldLayoutMkLst>
          <pc:spChg chg="mod">
            <ac:chgData name="Evelynne Urzêdo" userId="7cf0913a6783a1e6" providerId="LiveId" clId="{A91D1A4A-4F50-4404-94AA-B094CCCD9B50}" dt="2023-10-06T18:21:26.675" v="2"/>
            <ac:spMkLst>
              <pc:docMk/>
              <pc:sldMasterMk cId="2297578071" sldId="2147483660"/>
              <pc:sldLayoutMk cId="2798671610" sldId="2147483669"/>
              <ac:spMk id="2" creationId="{3A6E80F7-4F39-6B26-FD6D-02D22F4C8495}"/>
            </ac:spMkLst>
          </pc:spChg>
          <pc:spChg chg="mod">
            <ac:chgData name="Evelynne Urzêdo" userId="7cf0913a6783a1e6" providerId="LiveId" clId="{A91D1A4A-4F50-4404-94AA-B094CCCD9B50}" dt="2023-10-06T18:21:26.675" v="2"/>
            <ac:spMkLst>
              <pc:docMk/>
              <pc:sldMasterMk cId="2297578071" sldId="2147483660"/>
              <pc:sldLayoutMk cId="2798671610" sldId="2147483669"/>
              <ac:spMk id="3" creationId="{85FFB907-7C04-3D47-F864-B982DBD8E7B9}"/>
            </ac:spMkLst>
          </pc:spChg>
          <pc:spChg chg="mod">
            <ac:chgData name="Evelynne Urzêdo" userId="7cf0913a6783a1e6" providerId="LiveId" clId="{A91D1A4A-4F50-4404-94AA-B094CCCD9B50}" dt="2023-10-06T18:21:26.675" v="2"/>
            <ac:spMkLst>
              <pc:docMk/>
              <pc:sldMasterMk cId="2297578071" sldId="2147483660"/>
              <pc:sldLayoutMk cId="2798671610" sldId="2147483669"/>
              <ac:spMk id="4" creationId="{5076F377-BB93-1C01-EC89-A3C49632BEF3}"/>
            </ac:spMkLst>
          </pc:spChg>
          <pc:spChg chg="mod">
            <ac:chgData name="Evelynne Urzêdo" userId="7cf0913a6783a1e6" providerId="LiveId" clId="{A91D1A4A-4F50-4404-94AA-B094CCCD9B50}" dt="2023-10-06T18:21:26.675" v="2"/>
            <ac:spMkLst>
              <pc:docMk/>
              <pc:sldMasterMk cId="2297578071" sldId="2147483660"/>
              <pc:sldLayoutMk cId="2798671610" sldId="2147483669"/>
              <ac:spMk id="5" creationId="{96A34848-A3E1-F5BC-EAE3-335EBF3E3222}"/>
            </ac:spMkLst>
          </pc:spChg>
          <pc:spChg chg="mod">
            <ac:chgData name="Evelynne Urzêdo" userId="7cf0913a6783a1e6" providerId="LiveId" clId="{A91D1A4A-4F50-4404-94AA-B094CCCD9B50}" dt="2023-10-06T18:21:26.675" v="2"/>
            <ac:spMkLst>
              <pc:docMk/>
              <pc:sldMasterMk cId="2297578071" sldId="2147483660"/>
              <pc:sldLayoutMk cId="2798671610" sldId="2147483669"/>
              <ac:spMk id="6" creationId="{51419852-89C9-B278-E0C6-469E31C96207}"/>
            </ac:spMkLst>
          </pc:spChg>
          <pc:spChg chg="mod">
            <ac:chgData name="Evelynne Urzêdo" userId="7cf0913a6783a1e6" providerId="LiveId" clId="{A91D1A4A-4F50-4404-94AA-B094CCCD9B50}" dt="2023-10-06T18:21:26.675" v="2"/>
            <ac:spMkLst>
              <pc:docMk/>
              <pc:sldMasterMk cId="2297578071" sldId="2147483660"/>
              <pc:sldLayoutMk cId="2798671610" sldId="2147483669"/>
              <ac:spMk id="7" creationId="{277CDB23-BF69-757E-E296-58F660E650AC}"/>
            </ac:spMkLst>
          </pc:spChg>
        </pc:sldLayoutChg>
        <pc:sldLayoutChg chg="modSp">
          <pc:chgData name="Evelynne Urzêdo" userId="7cf0913a6783a1e6" providerId="LiveId" clId="{A91D1A4A-4F50-4404-94AA-B094CCCD9B50}" dt="2023-10-06T18:21:26.675" v="2"/>
          <pc:sldLayoutMkLst>
            <pc:docMk/>
            <pc:sldMasterMk cId="2297578071" sldId="2147483660"/>
            <pc:sldLayoutMk cId="1479781689" sldId="2147483670"/>
          </pc:sldLayoutMkLst>
          <pc:spChg chg="mod">
            <ac:chgData name="Evelynne Urzêdo" userId="7cf0913a6783a1e6" providerId="LiveId" clId="{A91D1A4A-4F50-4404-94AA-B094CCCD9B50}" dt="2023-10-06T18:21:26.675" v="2"/>
            <ac:spMkLst>
              <pc:docMk/>
              <pc:sldMasterMk cId="2297578071" sldId="2147483660"/>
              <pc:sldLayoutMk cId="1479781689" sldId="2147483670"/>
              <ac:spMk id="4" creationId="{2043B1C7-C37C-5802-7782-72F666A88A0E}"/>
            </ac:spMkLst>
          </pc:spChg>
          <pc:spChg chg="mod">
            <ac:chgData name="Evelynne Urzêdo" userId="7cf0913a6783a1e6" providerId="LiveId" clId="{A91D1A4A-4F50-4404-94AA-B094CCCD9B50}" dt="2023-10-06T18:21:26.675" v="2"/>
            <ac:spMkLst>
              <pc:docMk/>
              <pc:sldMasterMk cId="2297578071" sldId="2147483660"/>
              <pc:sldLayoutMk cId="1479781689" sldId="2147483670"/>
              <ac:spMk id="5" creationId="{F09C3347-250A-689E-EEFE-F005C52886E4}"/>
            </ac:spMkLst>
          </pc:spChg>
          <pc:spChg chg="mod">
            <ac:chgData name="Evelynne Urzêdo" userId="7cf0913a6783a1e6" providerId="LiveId" clId="{A91D1A4A-4F50-4404-94AA-B094CCCD9B50}" dt="2023-10-06T18:21:26.675" v="2"/>
            <ac:spMkLst>
              <pc:docMk/>
              <pc:sldMasterMk cId="2297578071" sldId="2147483660"/>
              <pc:sldLayoutMk cId="1479781689" sldId="2147483670"/>
              <ac:spMk id="6" creationId="{47A04EF0-1D71-A467-A8EC-551C61F1A504}"/>
            </ac:spMkLst>
          </pc:spChg>
        </pc:sldLayoutChg>
        <pc:sldLayoutChg chg="modSp">
          <pc:chgData name="Evelynne Urzêdo" userId="7cf0913a6783a1e6" providerId="LiveId" clId="{A91D1A4A-4F50-4404-94AA-B094CCCD9B50}" dt="2023-10-06T18:21:26.675" v="2"/>
          <pc:sldLayoutMkLst>
            <pc:docMk/>
            <pc:sldMasterMk cId="2297578071" sldId="2147483660"/>
            <pc:sldLayoutMk cId="1150449021" sldId="2147483671"/>
          </pc:sldLayoutMkLst>
          <pc:spChg chg="mod">
            <ac:chgData name="Evelynne Urzêdo" userId="7cf0913a6783a1e6" providerId="LiveId" clId="{A91D1A4A-4F50-4404-94AA-B094CCCD9B50}" dt="2023-10-06T18:21:26.675" v="2"/>
            <ac:spMkLst>
              <pc:docMk/>
              <pc:sldMasterMk cId="2297578071" sldId="2147483660"/>
              <pc:sldLayoutMk cId="1150449021" sldId="2147483671"/>
              <ac:spMk id="2" creationId="{2A7F98BC-D6C5-D0D4-BE8E-9CF6876E855C}"/>
            </ac:spMkLst>
          </pc:spChg>
          <pc:spChg chg="mod">
            <ac:chgData name="Evelynne Urzêdo" userId="7cf0913a6783a1e6" providerId="LiveId" clId="{A91D1A4A-4F50-4404-94AA-B094CCCD9B50}" dt="2023-10-06T18:21:26.675" v="2"/>
            <ac:spMkLst>
              <pc:docMk/>
              <pc:sldMasterMk cId="2297578071" sldId="2147483660"/>
              <pc:sldLayoutMk cId="1150449021" sldId="2147483671"/>
              <ac:spMk id="3" creationId="{BDB5DAA7-26E7-1461-36D9-12CF05BD666A}"/>
            </ac:spMkLst>
          </pc:spChg>
          <pc:spChg chg="mod">
            <ac:chgData name="Evelynne Urzêdo" userId="7cf0913a6783a1e6" providerId="LiveId" clId="{A91D1A4A-4F50-4404-94AA-B094CCCD9B50}" dt="2023-10-06T18:21:26.675" v="2"/>
            <ac:spMkLst>
              <pc:docMk/>
              <pc:sldMasterMk cId="2297578071" sldId="2147483660"/>
              <pc:sldLayoutMk cId="1150449021" sldId="2147483671"/>
              <ac:spMk id="4" creationId="{3725CA7F-A3B4-B565-9A7B-90BBC3A921B0}"/>
            </ac:spMkLst>
          </pc:spChg>
          <pc:spChg chg="mod">
            <ac:chgData name="Evelynne Urzêdo" userId="7cf0913a6783a1e6" providerId="LiveId" clId="{A91D1A4A-4F50-4404-94AA-B094CCCD9B50}" dt="2023-10-06T18:21:26.675" v="2"/>
            <ac:spMkLst>
              <pc:docMk/>
              <pc:sldMasterMk cId="2297578071" sldId="2147483660"/>
              <pc:sldLayoutMk cId="1150449021" sldId="2147483671"/>
              <ac:spMk id="5" creationId="{36548643-2845-CEED-B6D1-A4203C6BE3B6}"/>
            </ac:spMkLst>
          </pc:spChg>
          <pc:spChg chg="mod">
            <ac:chgData name="Evelynne Urzêdo" userId="7cf0913a6783a1e6" providerId="LiveId" clId="{A91D1A4A-4F50-4404-94AA-B094CCCD9B50}" dt="2023-10-06T18:21:26.675" v="2"/>
            <ac:spMkLst>
              <pc:docMk/>
              <pc:sldMasterMk cId="2297578071" sldId="2147483660"/>
              <pc:sldLayoutMk cId="1150449021" sldId="2147483671"/>
              <ac:spMk id="6" creationId="{C1308E08-2026-3C1C-3F22-CC34709F50C7}"/>
            </ac:spMkLst>
          </pc:spChg>
        </pc:sldLayoutChg>
      </pc:sldMasterChg>
      <pc:sldMasterChg chg="modSp modSldLayout">
        <pc:chgData name="Evelynne Urzêdo" userId="7cf0913a6783a1e6" providerId="LiveId" clId="{A91D1A4A-4F50-4404-94AA-B094CCCD9B50}" dt="2023-10-06T18:21:06.030" v="1"/>
        <pc:sldMasterMkLst>
          <pc:docMk/>
          <pc:sldMasterMk cId="2619468130" sldId="2147483672"/>
        </pc:sldMasterMkLst>
        <pc:spChg chg="mod">
          <ac:chgData name="Evelynne Urzêdo" userId="7cf0913a6783a1e6" providerId="LiveId" clId="{A91D1A4A-4F50-4404-94AA-B094CCCD9B50}" dt="2023-10-06T18:21:06.030" v="1"/>
          <ac:spMkLst>
            <pc:docMk/>
            <pc:sldMasterMk cId="2619468130" sldId="2147483672"/>
            <ac:spMk id="2" creationId="{00000000-0000-0000-0000-000000000000}"/>
          </ac:spMkLst>
        </pc:spChg>
        <pc:spChg chg="mod">
          <ac:chgData name="Evelynne Urzêdo" userId="7cf0913a6783a1e6" providerId="LiveId" clId="{A91D1A4A-4F50-4404-94AA-B094CCCD9B50}" dt="2023-10-06T18:21:06.030" v="1"/>
          <ac:spMkLst>
            <pc:docMk/>
            <pc:sldMasterMk cId="2619468130" sldId="2147483672"/>
            <ac:spMk id="3" creationId="{00000000-0000-0000-0000-000000000000}"/>
          </ac:spMkLst>
        </pc:spChg>
        <pc:spChg chg="mod">
          <ac:chgData name="Evelynne Urzêdo" userId="7cf0913a6783a1e6" providerId="LiveId" clId="{A91D1A4A-4F50-4404-94AA-B094CCCD9B50}" dt="2023-10-06T18:21:06.030" v="1"/>
          <ac:spMkLst>
            <pc:docMk/>
            <pc:sldMasterMk cId="2619468130" sldId="2147483672"/>
            <ac:spMk id="4" creationId="{00000000-0000-0000-0000-000000000000}"/>
          </ac:spMkLst>
        </pc:spChg>
        <pc:spChg chg="mod">
          <ac:chgData name="Evelynne Urzêdo" userId="7cf0913a6783a1e6" providerId="LiveId" clId="{A91D1A4A-4F50-4404-94AA-B094CCCD9B50}" dt="2023-10-06T18:21:06.030" v="1"/>
          <ac:spMkLst>
            <pc:docMk/>
            <pc:sldMasterMk cId="2619468130" sldId="2147483672"/>
            <ac:spMk id="5" creationId="{00000000-0000-0000-0000-000000000000}"/>
          </ac:spMkLst>
        </pc:spChg>
        <pc:spChg chg="mod">
          <ac:chgData name="Evelynne Urzêdo" userId="7cf0913a6783a1e6" providerId="LiveId" clId="{A91D1A4A-4F50-4404-94AA-B094CCCD9B50}" dt="2023-10-06T18:21:06.030" v="1"/>
          <ac:spMkLst>
            <pc:docMk/>
            <pc:sldMasterMk cId="2619468130" sldId="2147483672"/>
            <ac:spMk id="6" creationId="{00000000-0000-0000-0000-000000000000}"/>
          </ac:spMkLst>
        </pc:spChg>
        <pc:picChg chg="mod">
          <ac:chgData name="Evelynne Urzêdo" userId="7cf0913a6783a1e6" providerId="LiveId" clId="{A91D1A4A-4F50-4404-94AA-B094CCCD9B50}" dt="2023-10-06T18:21:06.030" v="1"/>
          <ac:picMkLst>
            <pc:docMk/>
            <pc:sldMasterMk cId="2619468130" sldId="2147483672"/>
            <ac:picMk id="7" creationId="{568C90E0-B2D7-351C-0A71-FAA0F4B67CEA}"/>
          </ac:picMkLst>
        </pc:picChg>
        <pc:sldLayoutChg chg="modSp">
          <pc:chgData name="Evelynne Urzêdo" userId="7cf0913a6783a1e6" providerId="LiveId" clId="{A91D1A4A-4F50-4404-94AA-B094CCCD9B50}" dt="2023-10-06T18:21:06.030" v="1"/>
          <pc:sldLayoutMkLst>
            <pc:docMk/>
            <pc:sldMasterMk cId="2619468130" sldId="2147483672"/>
            <pc:sldLayoutMk cId="348936113" sldId="2147483673"/>
          </pc:sldLayoutMkLst>
          <pc:spChg chg="mod">
            <ac:chgData name="Evelynne Urzêdo" userId="7cf0913a6783a1e6" providerId="LiveId" clId="{A91D1A4A-4F50-4404-94AA-B094CCCD9B50}" dt="2023-10-06T18:21:06.030" v="1"/>
            <ac:spMkLst>
              <pc:docMk/>
              <pc:sldMasterMk cId="2619468130" sldId="2147483672"/>
              <pc:sldLayoutMk cId="348936113" sldId="2147483673"/>
              <ac:spMk id="2" creationId="{00000000-0000-0000-0000-000000000000}"/>
            </ac:spMkLst>
          </pc:spChg>
          <pc:spChg chg="mod">
            <ac:chgData name="Evelynne Urzêdo" userId="7cf0913a6783a1e6" providerId="LiveId" clId="{A91D1A4A-4F50-4404-94AA-B094CCCD9B50}" dt="2023-10-06T18:21:06.030" v="1"/>
            <ac:spMkLst>
              <pc:docMk/>
              <pc:sldMasterMk cId="2619468130" sldId="2147483672"/>
              <pc:sldLayoutMk cId="348936113" sldId="2147483673"/>
              <ac:spMk id="3" creationId="{00000000-0000-0000-0000-000000000000}"/>
            </ac:spMkLst>
          </pc:spChg>
        </pc:sldLayoutChg>
        <pc:sldLayoutChg chg="modSp">
          <pc:chgData name="Evelynne Urzêdo" userId="7cf0913a6783a1e6" providerId="LiveId" clId="{A91D1A4A-4F50-4404-94AA-B094CCCD9B50}" dt="2023-10-06T18:21:06.030" v="1"/>
          <pc:sldLayoutMkLst>
            <pc:docMk/>
            <pc:sldMasterMk cId="2619468130" sldId="2147483672"/>
            <pc:sldLayoutMk cId="759459320" sldId="2147483675"/>
          </pc:sldLayoutMkLst>
          <pc:spChg chg="mod">
            <ac:chgData name="Evelynne Urzêdo" userId="7cf0913a6783a1e6" providerId="LiveId" clId="{A91D1A4A-4F50-4404-94AA-B094CCCD9B50}" dt="2023-10-06T18:21:06.030" v="1"/>
            <ac:spMkLst>
              <pc:docMk/>
              <pc:sldMasterMk cId="2619468130" sldId="2147483672"/>
              <pc:sldLayoutMk cId="759459320" sldId="2147483675"/>
              <ac:spMk id="2" creationId="{00000000-0000-0000-0000-000000000000}"/>
            </ac:spMkLst>
          </pc:spChg>
          <pc:spChg chg="mod">
            <ac:chgData name="Evelynne Urzêdo" userId="7cf0913a6783a1e6" providerId="LiveId" clId="{A91D1A4A-4F50-4404-94AA-B094CCCD9B50}" dt="2023-10-06T18:21:06.030" v="1"/>
            <ac:spMkLst>
              <pc:docMk/>
              <pc:sldMasterMk cId="2619468130" sldId="2147483672"/>
              <pc:sldLayoutMk cId="759459320" sldId="2147483675"/>
              <ac:spMk id="3" creationId="{00000000-0000-0000-0000-000000000000}"/>
            </ac:spMkLst>
          </pc:spChg>
        </pc:sldLayoutChg>
        <pc:sldLayoutChg chg="modSp">
          <pc:chgData name="Evelynne Urzêdo" userId="7cf0913a6783a1e6" providerId="LiveId" clId="{A91D1A4A-4F50-4404-94AA-B094CCCD9B50}" dt="2023-10-06T18:21:06.030" v="1"/>
          <pc:sldLayoutMkLst>
            <pc:docMk/>
            <pc:sldMasterMk cId="2619468130" sldId="2147483672"/>
            <pc:sldLayoutMk cId="142185472" sldId="2147483676"/>
          </pc:sldLayoutMkLst>
          <pc:spChg chg="mod">
            <ac:chgData name="Evelynne Urzêdo" userId="7cf0913a6783a1e6" providerId="LiveId" clId="{A91D1A4A-4F50-4404-94AA-B094CCCD9B50}" dt="2023-10-06T18:21:06.030" v="1"/>
            <ac:spMkLst>
              <pc:docMk/>
              <pc:sldMasterMk cId="2619468130" sldId="2147483672"/>
              <pc:sldLayoutMk cId="142185472" sldId="2147483676"/>
              <ac:spMk id="3" creationId="{00000000-0000-0000-0000-000000000000}"/>
            </ac:spMkLst>
          </pc:spChg>
          <pc:spChg chg="mod">
            <ac:chgData name="Evelynne Urzêdo" userId="7cf0913a6783a1e6" providerId="LiveId" clId="{A91D1A4A-4F50-4404-94AA-B094CCCD9B50}" dt="2023-10-06T18:21:06.030" v="1"/>
            <ac:spMkLst>
              <pc:docMk/>
              <pc:sldMasterMk cId="2619468130" sldId="2147483672"/>
              <pc:sldLayoutMk cId="142185472" sldId="2147483676"/>
              <ac:spMk id="4" creationId="{00000000-0000-0000-0000-000000000000}"/>
            </ac:spMkLst>
          </pc:spChg>
        </pc:sldLayoutChg>
        <pc:sldLayoutChg chg="modSp">
          <pc:chgData name="Evelynne Urzêdo" userId="7cf0913a6783a1e6" providerId="LiveId" clId="{A91D1A4A-4F50-4404-94AA-B094CCCD9B50}" dt="2023-10-06T18:21:06.030" v="1"/>
          <pc:sldLayoutMkLst>
            <pc:docMk/>
            <pc:sldMasterMk cId="2619468130" sldId="2147483672"/>
            <pc:sldLayoutMk cId="260306442" sldId="2147483677"/>
          </pc:sldLayoutMkLst>
          <pc:spChg chg="mod">
            <ac:chgData name="Evelynne Urzêdo" userId="7cf0913a6783a1e6" providerId="LiveId" clId="{A91D1A4A-4F50-4404-94AA-B094CCCD9B50}" dt="2023-10-06T18:21:06.030" v="1"/>
            <ac:spMkLst>
              <pc:docMk/>
              <pc:sldMasterMk cId="2619468130" sldId="2147483672"/>
              <pc:sldLayoutMk cId="260306442" sldId="2147483677"/>
              <ac:spMk id="2" creationId="{00000000-0000-0000-0000-000000000000}"/>
            </ac:spMkLst>
          </pc:spChg>
          <pc:spChg chg="mod">
            <ac:chgData name="Evelynne Urzêdo" userId="7cf0913a6783a1e6" providerId="LiveId" clId="{A91D1A4A-4F50-4404-94AA-B094CCCD9B50}" dt="2023-10-06T18:21:06.030" v="1"/>
            <ac:spMkLst>
              <pc:docMk/>
              <pc:sldMasterMk cId="2619468130" sldId="2147483672"/>
              <pc:sldLayoutMk cId="260306442" sldId="2147483677"/>
              <ac:spMk id="3" creationId="{00000000-0000-0000-0000-000000000000}"/>
            </ac:spMkLst>
          </pc:spChg>
          <pc:spChg chg="mod">
            <ac:chgData name="Evelynne Urzêdo" userId="7cf0913a6783a1e6" providerId="LiveId" clId="{A91D1A4A-4F50-4404-94AA-B094CCCD9B50}" dt="2023-10-06T18:21:06.030" v="1"/>
            <ac:spMkLst>
              <pc:docMk/>
              <pc:sldMasterMk cId="2619468130" sldId="2147483672"/>
              <pc:sldLayoutMk cId="260306442" sldId="2147483677"/>
              <ac:spMk id="4" creationId="{00000000-0000-0000-0000-000000000000}"/>
            </ac:spMkLst>
          </pc:spChg>
          <pc:spChg chg="mod">
            <ac:chgData name="Evelynne Urzêdo" userId="7cf0913a6783a1e6" providerId="LiveId" clId="{A91D1A4A-4F50-4404-94AA-B094CCCD9B50}" dt="2023-10-06T18:21:06.030" v="1"/>
            <ac:spMkLst>
              <pc:docMk/>
              <pc:sldMasterMk cId="2619468130" sldId="2147483672"/>
              <pc:sldLayoutMk cId="260306442" sldId="2147483677"/>
              <ac:spMk id="5" creationId="{00000000-0000-0000-0000-000000000000}"/>
            </ac:spMkLst>
          </pc:spChg>
          <pc:spChg chg="mod">
            <ac:chgData name="Evelynne Urzêdo" userId="7cf0913a6783a1e6" providerId="LiveId" clId="{A91D1A4A-4F50-4404-94AA-B094CCCD9B50}" dt="2023-10-06T18:21:06.030" v="1"/>
            <ac:spMkLst>
              <pc:docMk/>
              <pc:sldMasterMk cId="2619468130" sldId="2147483672"/>
              <pc:sldLayoutMk cId="260306442" sldId="2147483677"/>
              <ac:spMk id="6" creationId="{00000000-0000-0000-0000-000000000000}"/>
            </ac:spMkLst>
          </pc:spChg>
        </pc:sldLayoutChg>
        <pc:sldLayoutChg chg="modSp">
          <pc:chgData name="Evelynne Urzêdo" userId="7cf0913a6783a1e6" providerId="LiveId" clId="{A91D1A4A-4F50-4404-94AA-B094CCCD9B50}" dt="2023-10-06T18:21:06.030" v="1"/>
          <pc:sldLayoutMkLst>
            <pc:docMk/>
            <pc:sldMasterMk cId="2619468130" sldId="2147483672"/>
            <pc:sldLayoutMk cId="4080219341" sldId="2147483680"/>
          </pc:sldLayoutMkLst>
          <pc:spChg chg="mod">
            <ac:chgData name="Evelynne Urzêdo" userId="7cf0913a6783a1e6" providerId="LiveId" clId="{A91D1A4A-4F50-4404-94AA-B094CCCD9B50}" dt="2023-10-06T18:21:06.030" v="1"/>
            <ac:spMkLst>
              <pc:docMk/>
              <pc:sldMasterMk cId="2619468130" sldId="2147483672"/>
              <pc:sldLayoutMk cId="4080219341" sldId="2147483680"/>
              <ac:spMk id="2" creationId="{00000000-0000-0000-0000-000000000000}"/>
            </ac:spMkLst>
          </pc:spChg>
          <pc:spChg chg="mod">
            <ac:chgData name="Evelynne Urzêdo" userId="7cf0913a6783a1e6" providerId="LiveId" clId="{A91D1A4A-4F50-4404-94AA-B094CCCD9B50}" dt="2023-10-06T18:21:06.030" v="1"/>
            <ac:spMkLst>
              <pc:docMk/>
              <pc:sldMasterMk cId="2619468130" sldId="2147483672"/>
              <pc:sldLayoutMk cId="4080219341" sldId="2147483680"/>
              <ac:spMk id="3" creationId="{00000000-0000-0000-0000-000000000000}"/>
            </ac:spMkLst>
          </pc:spChg>
          <pc:spChg chg="mod">
            <ac:chgData name="Evelynne Urzêdo" userId="7cf0913a6783a1e6" providerId="LiveId" clId="{A91D1A4A-4F50-4404-94AA-B094CCCD9B50}" dt="2023-10-06T18:21:06.030" v="1"/>
            <ac:spMkLst>
              <pc:docMk/>
              <pc:sldMasterMk cId="2619468130" sldId="2147483672"/>
              <pc:sldLayoutMk cId="4080219341" sldId="2147483680"/>
              <ac:spMk id="4" creationId="{00000000-0000-0000-0000-000000000000}"/>
            </ac:spMkLst>
          </pc:spChg>
        </pc:sldLayoutChg>
        <pc:sldLayoutChg chg="modSp">
          <pc:chgData name="Evelynne Urzêdo" userId="7cf0913a6783a1e6" providerId="LiveId" clId="{A91D1A4A-4F50-4404-94AA-B094CCCD9B50}" dt="2023-10-06T18:21:06.030" v="1"/>
          <pc:sldLayoutMkLst>
            <pc:docMk/>
            <pc:sldMasterMk cId="2619468130" sldId="2147483672"/>
            <pc:sldLayoutMk cId="4139877820" sldId="2147483681"/>
          </pc:sldLayoutMkLst>
          <pc:spChg chg="mod">
            <ac:chgData name="Evelynne Urzêdo" userId="7cf0913a6783a1e6" providerId="LiveId" clId="{A91D1A4A-4F50-4404-94AA-B094CCCD9B50}" dt="2023-10-06T18:21:06.030" v="1"/>
            <ac:spMkLst>
              <pc:docMk/>
              <pc:sldMasterMk cId="2619468130" sldId="2147483672"/>
              <pc:sldLayoutMk cId="4139877820" sldId="2147483681"/>
              <ac:spMk id="2" creationId="{00000000-0000-0000-0000-000000000000}"/>
            </ac:spMkLst>
          </pc:spChg>
          <pc:spChg chg="mod">
            <ac:chgData name="Evelynne Urzêdo" userId="7cf0913a6783a1e6" providerId="LiveId" clId="{A91D1A4A-4F50-4404-94AA-B094CCCD9B50}" dt="2023-10-06T18:21:06.030" v="1"/>
            <ac:spMkLst>
              <pc:docMk/>
              <pc:sldMasterMk cId="2619468130" sldId="2147483672"/>
              <pc:sldLayoutMk cId="4139877820" sldId="2147483681"/>
              <ac:spMk id="3" creationId="{00000000-0000-0000-0000-000000000000}"/>
            </ac:spMkLst>
          </pc:spChg>
          <pc:spChg chg="mod">
            <ac:chgData name="Evelynne Urzêdo" userId="7cf0913a6783a1e6" providerId="LiveId" clId="{A91D1A4A-4F50-4404-94AA-B094CCCD9B50}" dt="2023-10-06T18:21:06.030" v="1"/>
            <ac:spMkLst>
              <pc:docMk/>
              <pc:sldMasterMk cId="2619468130" sldId="2147483672"/>
              <pc:sldLayoutMk cId="4139877820" sldId="2147483681"/>
              <ac:spMk id="4" creationId="{00000000-0000-0000-0000-000000000000}"/>
            </ac:spMkLst>
          </pc:spChg>
        </pc:sldLayoutChg>
        <pc:sldLayoutChg chg="modSp">
          <pc:chgData name="Evelynne Urzêdo" userId="7cf0913a6783a1e6" providerId="LiveId" clId="{A91D1A4A-4F50-4404-94AA-B094CCCD9B50}" dt="2023-10-06T18:21:06.030" v="1"/>
          <pc:sldLayoutMkLst>
            <pc:docMk/>
            <pc:sldMasterMk cId="2619468130" sldId="2147483672"/>
            <pc:sldLayoutMk cId="1377094274" sldId="2147483683"/>
          </pc:sldLayoutMkLst>
          <pc:spChg chg="mod">
            <ac:chgData name="Evelynne Urzêdo" userId="7cf0913a6783a1e6" providerId="LiveId" clId="{A91D1A4A-4F50-4404-94AA-B094CCCD9B50}" dt="2023-10-06T18:21:06.030" v="1"/>
            <ac:spMkLst>
              <pc:docMk/>
              <pc:sldMasterMk cId="2619468130" sldId="2147483672"/>
              <pc:sldLayoutMk cId="1377094274" sldId="2147483683"/>
              <ac:spMk id="2" creationId="{00000000-0000-0000-0000-000000000000}"/>
            </ac:spMkLst>
          </pc:spChg>
          <pc:spChg chg="mod">
            <ac:chgData name="Evelynne Urzêdo" userId="7cf0913a6783a1e6" providerId="LiveId" clId="{A91D1A4A-4F50-4404-94AA-B094CCCD9B50}" dt="2023-10-06T18:21:06.030" v="1"/>
            <ac:spMkLst>
              <pc:docMk/>
              <pc:sldMasterMk cId="2619468130" sldId="2147483672"/>
              <pc:sldLayoutMk cId="1377094274" sldId="2147483683"/>
              <ac:spMk id="3" creationId="{00000000-0000-0000-0000-000000000000}"/>
            </ac:spMkLst>
          </pc:spChg>
        </pc:sldLayoutChg>
      </pc:sldMasterChg>
      <pc:sldMasterChg chg="modSp modSldLayout">
        <pc:chgData name="Evelynne Urzêdo" userId="7cf0913a6783a1e6" providerId="LiveId" clId="{A91D1A4A-4F50-4404-94AA-B094CCCD9B50}" dt="2023-10-06T18:21:06.030" v="1"/>
        <pc:sldMasterMkLst>
          <pc:docMk/>
          <pc:sldMasterMk cId="1515414109" sldId="2147483685"/>
        </pc:sldMasterMkLst>
        <pc:spChg chg="mod">
          <ac:chgData name="Evelynne Urzêdo" userId="7cf0913a6783a1e6" providerId="LiveId" clId="{A91D1A4A-4F50-4404-94AA-B094CCCD9B50}" dt="2023-10-06T18:21:06.030" v="1"/>
          <ac:spMkLst>
            <pc:docMk/>
            <pc:sldMasterMk cId="1515414109" sldId="2147483685"/>
            <ac:spMk id="2" creationId="{00000000-0000-0000-0000-000000000000}"/>
          </ac:spMkLst>
        </pc:spChg>
        <pc:spChg chg="mod">
          <ac:chgData name="Evelynne Urzêdo" userId="7cf0913a6783a1e6" providerId="LiveId" clId="{A91D1A4A-4F50-4404-94AA-B094CCCD9B50}" dt="2023-10-06T18:21:06.030" v="1"/>
          <ac:spMkLst>
            <pc:docMk/>
            <pc:sldMasterMk cId="1515414109" sldId="2147483685"/>
            <ac:spMk id="3" creationId="{00000000-0000-0000-0000-000000000000}"/>
          </ac:spMkLst>
        </pc:spChg>
        <pc:spChg chg="mod">
          <ac:chgData name="Evelynne Urzêdo" userId="7cf0913a6783a1e6" providerId="LiveId" clId="{A91D1A4A-4F50-4404-94AA-B094CCCD9B50}" dt="2023-10-06T18:21:06.030" v="1"/>
          <ac:spMkLst>
            <pc:docMk/>
            <pc:sldMasterMk cId="1515414109" sldId="2147483685"/>
            <ac:spMk id="4" creationId="{00000000-0000-0000-0000-000000000000}"/>
          </ac:spMkLst>
        </pc:spChg>
        <pc:spChg chg="mod">
          <ac:chgData name="Evelynne Urzêdo" userId="7cf0913a6783a1e6" providerId="LiveId" clId="{A91D1A4A-4F50-4404-94AA-B094CCCD9B50}" dt="2023-10-06T18:21:06.030" v="1"/>
          <ac:spMkLst>
            <pc:docMk/>
            <pc:sldMasterMk cId="1515414109" sldId="2147483685"/>
            <ac:spMk id="5" creationId="{00000000-0000-0000-0000-000000000000}"/>
          </ac:spMkLst>
        </pc:spChg>
        <pc:spChg chg="mod">
          <ac:chgData name="Evelynne Urzêdo" userId="7cf0913a6783a1e6" providerId="LiveId" clId="{A91D1A4A-4F50-4404-94AA-B094CCCD9B50}" dt="2023-10-06T18:21:06.030" v="1"/>
          <ac:spMkLst>
            <pc:docMk/>
            <pc:sldMasterMk cId="1515414109" sldId="2147483685"/>
            <ac:spMk id="6" creationId="{00000000-0000-0000-0000-000000000000}"/>
          </ac:spMkLst>
        </pc:spChg>
        <pc:picChg chg="mod">
          <ac:chgData name="Evelynne Urzêdo" userId="7cf0913a6783a1e6" providerId="LiveId" clId="{A91D1A4A-4F50-4404-94AA-B094CCCD9B50}" dt="2023-10-06T18:21:06.030" v="1"/>
          <ac:picMkLst>
            <pc:docMk/>
            <pc:sldMasterMk cId="1515414109" sldId="2147483685"/>
            <ac:picMk id="7" creationId="{763A42D0-CB6E-0427-D767-110B42F0424E}"/>
          </ac:picMkLst>
        </pc:picChg>
        <pc:sldLayoutChg chg="modSp">
          <pc:chgData name="Evelynne Urzêdo" userId="7cf0913a6783a1e6" providerId="LiveId" clId="{A91D1A4A-4F50-4404-94AA-B094CCCD9B50}" dt="2023-10-06T18:21:06.030" v="1"/>
          <pc:sldLayoutMkLst>
            <pc:docMk/>
            <pc:sldMasterMk cId="1515414109" sldId="2147483685"/>
            <pc:sldLayoutMk cId="3616326736" sldId="2147483686"/>
          </pc:sldLayoutMkLst>
          <pc:spChg chg="mod">
            <ac:chgData name="Evelynne Urzêdo" userId="7cf0913a6783a1e6" providerId="LiveId" clId="{A91D1A4A-4F50-4404-94AA-B094CCCD9B50}" dt="2023-10-06T18:21:06.030" v="1"/>
            <ac:spMkLst>
              <pc:docMk/>
              <pc:sldMasterMk cId="1515414109" sldId="2147483685"/>
              <pc:sldLayoutMk cId="3616326736" sldId="2147483686"/>
              <ac:spMk id="2" creationId="{00000000-0000-0000-0000-000000000000}"/>
            </ac:spMkLst>
          </pc:spChg>
          <pc:spChg chg="mod">
            <ac:chgData name="Evelynne Urzêdo" userId="7cf0913a6783a1e6" providerId="LiveId" clId="{A91D1A4A-4F50-4404-94AA-B094CCCD9B50}" dt="2023-10-06T18:21:06.030" v="1"/>
            <ac:spMkLst>
              <pc:docMk/>
              <pc:sldMasterMk cId="1515414109" sldId="2147483685"/>
              <pc:sldLayoutMk cId="3616326736" sldId="2147483686"/>
              <ac:spMk id="3" creationId="{00000000-0000-0000-0000-000000000000}"/>
            </ac:spMkLst>
          </pc:spChg>
        </pc:sldLayoutChg>
        <pc:sldLayoutChg chg="modSp">
          <pc:chgData name="Evelynne Urzêdo" userId="7cf0913a6783a1e6" providerId="LiveId" clId="{A91D1A4A-4F50-4404-94AA-B094CCCD9B50}" dt="2023-10-06T18:21:06.030" v="1"/>
          <pc:sldLayoutMkLst>
            <pc:docMk/>
            <pc:sldMasterMk cId="1515414109" sldId="2147483685"/>
            <pc:sldLayoutMk cId="1947794646" sldId="2147483688"/>
          </pc:sldLayoutMkLst>
          <pc:spChg chg="mod">
            <ac:chgData name="Evelynne Urzêdo" userId="7cf0913a6783a1e6" providerId="LiveId" clId="{A91D1A4A-4F50-4404-94AA-B094CCCD9B50}" dt="2023-10-06T18:21:06.030" v="1"/>
            <ac:spMkLst>
              <pc:docMk/>
              <pc:sldMasterMk cId="1515414109" sldId="2147483685"/>
              <pc:sldLayoutMk cId="1947794646" sldId="2147483688"/>
              <ac:spMk id="2" creationId="{00000000-0000-0000-0000-000000000000}"/>
            </ac:spMkLst>
          </pc:spChg>
          <pc:spChg chg="mod">
            <ac:chgData name="Evelynne Urzêdo" userId="7cf0913a6783a1e6" providerId="LiveId" clId="{A91D1A4A-4F50-4404-94AA-B094CCCD9B50}" dt="2023-10-06T18:21:06.030" v="1"/>
            <ac:spMkLst>
              <pc:docMk/>
              <pc:sldMasterMk cId="1515414109" sldId="2147483685"/>
              <pc:sldLayoutMk cId="1947794646" sldId="2147483688"/>
              <ac:spMk id="3" creationId="{00000000-0000-0000-0000-000000000000}"/>
            </ac:spMkLst>
          </pc:spChg>
        </pc:sldLayoutChg>
        <pc:sldLayoutChg chg="modSp">
          <pc:chgData name="Evelynne Urzêdo" userId="7cf0913a6783a1e6" providerId="LiveId" clId="{A91D1A4A-4F50-4404-94AA-B094CCCD9B50}" dt="2023-10-06T18:21:06.030" v="1"/>
          <pc:sldLayoutMkLst>
            <pc:docMk/>
            <pc:sldMasterMk cId="1515414109" sldId="2147483685"/>
            <pc:sldLayoutMk cId="3359622027" sldId="2147483689"/>
          </pc:sldLayoutMkLst>
          <pc:spChg chg="mod">
            <ac:chgData name="Evelynne Urzêdo" userId="7cf0913a6783a1e6" providerId="LiveId" clId="{A91D1A4A-4F50-4404-94AA-B094CCCD9B50}" dt="2023-10-06T18:21:06.030" v="1"/>
            <ac:spMkLst>
              <pc:docMk/>
              <pc:sldMasterMk cId="1515414109" sldId="2147483685"/>
              <pc:sldLayoutMk cId="3359622027" sldId="2147483689"/>
              <ac:spMk id="3" creationId="{00000000-0000-0000-0000-000000000000}"/>
            </ac:spMkLst>
          </pc:spChg>
          <pc:spChg chg="mod">
            <ac:chgData name="Evelynne Urzêdo" userId="7cf0913a6783a1e6" providerId="LiveId" clId="{A91D1A4A-4F50-4404-94AA-B094CCCD9B50}" dt="2023-10-06T18:21:06.030" v="1"/>
            <ac:spMkLst>
              <pc:docMk/>
              <pc:sldMasterMk cId="1515414109" sldId="2147483685"/>
              <pc:sldLayoutMk cId="3359622027" sldId="2147483689"/>
              <ac:spMk id="4" creationId="{00000000-0000-0000-0000-000000000000}"/>
            </ac:spMkLst>
          </pc:spChg>
        </pc:sldLayoutChg>
        <pc:sldLayoutChg chg="modSp">
          <pc:chgData name="Evelynne Urzêdo" userId="7cf0913a6783a1e6" providerId="LiveId" clId="{A91D1A4A-4F50-4404-94AA-B094CCCD9B50}" dt="2023-10-06T18:21:06.030" v="1"/>
          <pc:sldLayoutMkLst>
            <pc:docMk/>
            <pc:sldMasterMk cId="1515414109" sldId="2147483685"/>
            <pc:sldLayoutMk cId="3377531610" sldId="2147483690"/>
          </pc:sldLayoutMkLst>
          <pc:spChg chg="mod">
            <ac:chgData name="Evelynne Urzêdo" userId="7cf0913a6783a1e6" providerId="LiveId" clId="{A91D1A4A-4F50-4404-94AA-B094CCCD9B50}" dt="2023-10-06T18:21:06.030" v="1"/>
            <ac:spMkLst>
              <pc:docMk/>
              <pc:sldMasterMk cId="1515414109" sldId="2147483685"/>
              <pc:sldLayoutMk cId="3377531610" sldId="2147483690"/>
              <ac:spMk id="2" creationId="{00000000-0000-0000-0000-000000000000}"/>
            </ac:spMkLst>
          </pc:spChg>
          <pc:spChg chg="mod">
            <ac:chgData name="Evelynne Urzêdo" userId="7cf0913a6783a1e6" providerId="LiveId" clId="{A91D1A4A-4F50-4404-94AA-B094CCCD9B50}" dt="2023-10-06T18:21:06.030" v="1"/>
            <ac:spMkLst>
              <pc:docMk/>
              <pc:sldMasterMk cId="1515414109" sldId="2147483685"/>
              <pc:sldLayoutMk cId="3377531610" sldId="2147483690"/>
              <ac:spMk id="3" creationId="{00000000-0000-0000-0000-000000000000}"/>
            </ac:spMkLst>
          </pc:spChg>
          <pc:spChg chg="mod">
            <ac:chgData name="Evelynne Urzêdo" userId="7cf0913a6783a1e6" providerId="LiveId" clId="{A91D1A4A-4F50-4404-94AA-B094CCCD9B50}" dt="2023-10-06T18:21:06.030" v="1"/>
            <ac:spMkLst>
              <pc:docMk/>
              <pc:sldMasterMk cId="1515414109" sldId="2147483685"/>
              <pc:sldLayoutMk cId="3377531610" sldId="2147483690"/>
              <ac:spMk id="4" creationId="{00000000-0000-0000-0000-000000000000}"/>
            </ac:spMkLst>
          </pc:spChg>
          <pc:spChg chg="mod">
            <ac:chgData name="Evelynne Urzêdo" userId="7cf0913a6783a1e6" providerId="LiveId" clId="{A91D1A4A-4F50-4404-94AA-B094CCCD9B50}" dt="2023-10-06T18:21:06.030" v="1"/>
            <ac:spMkLst>
              <pc:docMk/>
              <pc:sldMasterMk cId="1515414109" sldId="2147483685"/>
              <pc:sldLayoutMk cId="3377531610" sldId="2147483690"/>
              <ac:spMk id="5" creationId="{00000000-0000-0000-0000-000000000000}"/>
            </ac:spMkLst>
          </pc:spChg>
          <pc:spChg chg="mod">
            <ac:chgData name="Evelynne Urzêdo" userId="7cf0913a6783a1e6" providerId="LiveId" clId="{A91D1A4A-4F50-4404-94AA-B094CCCD9B50}" dt="2023-10-06T18:21:06.030" v="1"/>
            <ac:spMkLst>
              <pc:docMk/>
              <pc:sldMasterMk cId="1515414109" sldId="2147483685"/>
              <pc:sldLayoutMk cId="3377531610" sldId="2147483690"/>
              <ac:spMk id="6" creationId="{00000000-0000-0000-0000-000000000000}"/>
            </ac:spMkLst>
          </pc:spChg>
        </pc:sldLayoutChg>
        <pc:sldLayoutChg chg="modSp">
          <pc:chgData name="Evelynne Urzêdo" userId="7cf0913a6783a1e6" providerId="LiveId" clId="{A91D1A4A-4F50-4404-94AA-B094CCCD9B50}" dt="2023-10-06T18:21:06.030" v="1"/>
          <pc:sldLayoutMkLst>
            <pc:docMk/>
            <pc:sldMasterMk cId="1515414109" sldId="2147483685"/>
            <pc:sldLayoutMk cId="580710605" sldId="2147483693"/>
          </pc:sldLayoutMkLst>
          <pc:spChg chg="mod">
            <ac:chgData name="Evelynne Urzêdo" userId="7cf0913a6783a1e6" providerId="LiveId" clId="{A91D1A4A-4F50-4404-94AA-B094CCCD9B50}" dt="2023-10-06T18:21:06.030" v="1"/>
            <ac:spMkLst>
              <pc:docMk/>
              <pc:sldMasterMk cId="1515414109" sldId="2147483685"/>
              <pc:sldLayoutMk cId="580710605" sldId="2147483693"/>
              <ac:spMk id="2" creationId="{00000000-0000-0000-0000-000000000000}"/>
            </ac:spMkLst>
          </pc:spChg>
          <pc:spChg chg="mod">
            <ac:chgData name="Evelynne Urzêdo" userId="7cf0913a6783a1e6" providerId="LiveId" clId="{A91D1A4A-4F50-4404-94AA-B094CCCD9B50}" dt="2023-10-06T18:21:06.030" v="1"/>
            <ac:spMkLst>
              <pc:docMk/>
              <pc:sldMasterMk cId="1515414109" sldId="2147483685"/>
              <pc:sldLayoutMk cId="580710605" sldId="2147483693"/>
              <ac:spMk id="3" creationId="{00000000-0000-0000-0000-000000000000}"/>
            </ac:spMkLst>
          </pc:spChg>
          <pc:spChg chg="mod">
            <ac:chgData name="Evelynne Urzêdo" userId="7cf0913a6783a1e6" providerId="LiveId" clId="{A91D1A4A-4F50-4404-94AA-B094CCCD9B50}" dt="2023-10-06T18:21:06.030" v="1"/>
            <ac:spMkLst>
              <pc:docMk/>
              <pc:sldMasterMk cId="1515414109" sldId="2147483685"/>
              <pc:sldLayoutMk cId="580710605" sldId="2147483693"/>
              <ac:spMk id="4" creationId="{00000000-0000-0000-0000-000000000000}"/>
            </ac:spMkLst>
          </pc:spChg>
        </pc:sldLayoutChg>
        <pc:sldLayoutChg chg="modSp">
          <pc:chgData name="Evelynne Urzêdo" userId="7cf0913a6783a1e6" providerId="LiveId" clId="{A91D1A4A-4F50-4404-94AA-B094CCCD9B50}" dt="2023-10-06T18:21:06.030" v="1"/>
          <pc:sldLayoutMkLst>
            <pc:docMk/>
            <pc:sldMasterMk cId="1515414109" sldId="2147483685"/>
            <pc:sldLayoutMk cId="2667301271" sldId="2147483694"/>
          </pc:sldLayoutMkLst>
          <pc:spChg chg="mod">
            <ac:chgData name="Evelynne Urzêdo" userId="7cf0913a6783a1e6" providerId="LiveId" clId="{A91D1A4A-4F50-4404-94AA-B094CCCD9B50}" dt="2023-10-06T18:21:06.030" v="1"/>
            <ac:spMkLst>
              <pc:docMk/>
              <pc:sldMasterMk cId="1515414109" sldId="2147483685"/>
              <pc:sldLayoutMk cId="2667301271" sldId="2147483694"/>
              <ac:spMk id="2" creationId="{00000000-0000-0000-0000-000000000000}"/>
            </ac:spMkLst>
          </pc:spChg>
          <pc:spChg chg="mod">
            <ac:chgData name="Evelynne Urzêdo" userId="7cf0913a6783a1e6" providerId="LiveId" clId="{A91D1A4A-4F50-4404-94AA-B094CCCD9B50}" dt="2023-10-06T18:21:06.030" v="1"/>
            <ac:spMkLst>
              <pc:docMk/>
              <pc:sldMasterMk cId="1515414109" sldId="2147483685"/>
              <pc:sldLayoutMk cId="2667301271" sldId="2147483694"/>
              <ac:spMk id="3" creationId="{00000000-0000-0000-0000-000000000000}"/>
            </ac:spMkLst>
          </pc:spChg>
          <pc:spChg chg="mod">
            <ac:chgData name="Evelynne Urzêdo" userId="7cf0913a6783a1e6" providerId="LiveId" clId="{A91D1A4A-4F50-4404-94AA-B094CCCD9B50}" dt="2023-10-06T18:21:06.030" v="1"/>
            <ac:spMkLst>
              <pc:docMk/>
              <pc:sldMasterMk cId="1515414109" sldId="2147483685"/>
              <pc:sldLayoutMk cId="2667301271" sldId="2147483694"/>
              <ac:spMk id="4" creationId="{00000000-0000-0000-0000-000000000000}"/>
            </ac:spMkLst>
          </pc:spChg>
        </pc:sldLayoutChg>
        <pc:sldLayoutChg chg="modSp">
          <pc:chgData name="Evelynne Urzêdo" userId="7cf0913a6783a1e6" providerId="LiveId" clId="{A91D1A4A-4F50-4404-94AA-B094CCCD9B50}" dt="2023-10-06T18:21:06.030" v="1"/>
          <pc:sldLayoutMkLst>
            <pc:docMk/>
            <pc:sldMasterMk cId="1515414109" sldId="2147483685"/>
            <pc:sldLayoutMk cId="3824446320" sldId="2147483696"/>
          </pc:sldLayoutMkLst>
          <pc:spChg chg="mod">
            <ac:chgData name="Evelynne Urzêdo" userId="7cf0913a6783a1e6" providerId="LiveId" clId="{A91D1A4A-4F50-4404-94AA-B094CCCD9B50}" dt="2023-10-06T18:21:06.030" v="1"/>
            <ac:spMkLst>
              <pc:docMk/>
              <pc:sldMasterMk cId="1515414109" sldId="2147483685"/>
              <pc:sldLayoutMk cId="3824446320" sldId="2147483696"/>
              <ac:spMk id="2" creationId="{00000000-0000-0000-0000-000000000000}"/>
            </ac:spMkLst>
          </pc:spChg>
          <pc:spChg chg="mod">
            <ac:chgData name="Evelynne Urzêdo" userId="7cf0913a6783a1e6" providerId="LiveId" clId="{A91D1A4A-4F50-4404-94AA-B094CCCD9B50}" dt="2023-10-06T18:21:06.030" v="1"/>
            <ac:spMkLst>
              <pc:docMk/>
              <pc:sldMasterMk cId="1515414109" sldId="2147483685"/>
              <pc:sldLayoutMk cId="3824446320" sldId="2147483696"/>
              <ac:spMk id="3" creationId="{00000000-0000-0000-0000-000000000000}"/>
            </ac:spMkLst>
          </pc:spChg>
        </pc:sldLayoutChg>
      </pc:sldMasterChg>
      <pc:sldMasterChg chg="addSp">
        <pc:chgData name="Evelynne Urzêdo" userId="7cf0913a6783a1e6" providerId="LiveId" clId="{A91D1A4A-4F50-4404-94AA-B094CCCD9B50}" dt="2023-10-06T18:21:06.030" v="1"/>
        <pc:sldMasterMkLst>
          <pc:docMk/>
          <pc:sldMasterMk cId="1380106112" sldId="2147483697"/>
        </pc:sldMasterMkLst>
        <pc:picChg chg="add">
          <ac:chgData name="Evelynne Urzêdo" userId="7cf0913a6783a1e6" providerId="LiveId" clId="{A91D1A4A-4F50-4404-94AA-B094CCCD9B50}" dt="2023-10-06T18:21:06.030" v="1"/>
          <ac:picMkLst>
            <pc:docMk/>
            <pc:sldMasterMk cId="1380106112" sldId="2147483697"/>
            <ac:picMk id="7" creationId="{AF8604D0-AACA-1BED-D224-DF81932DB97E}"/>
          </ac:picMkLst>
        </pc:picChg>
      </pc:sldMasterChg>
      <pc:sldMasterChg chg="addSp">
        <pc:chgData name="Evelynne Urzêdo" userId="7cf0913a6783a1e6" providerId="LiveId" clId="{A91D1A4A-4F50-4404-94AA-B094CCCD9B50}" dt="2023-10-06T18:21:06.030" v="1"/>
        <pc:sldMasterMkLst>
          <pc:docMk/>
          <pc:sldMasterMk cId="682282426" sldId="2147483710"/>
        </pc:sldMasterMkLst>
        <pc:picChg chg="add">
          <ac:chgData name="Evelynne Urzêdo" userId="7cf0913a6783a1e6" providerId="LiveId" clId="{A91D1A4A-4F50-4404-94AA-B094CCCD9B50}" dt="2023-10-06T18:21:06.030" v="1"/>
          <ac:picMkLst>
            <pc:docMk/>
            <pc:sldMasterMk cId="682282426" sldId="2147483710"/>
            <ac:picMk id="7" creationId="{26E22AB9-C81B-A5CF-B9F1-632B0698BD77}"/>
          </ac:picMkLst>
        </pc:picChg>
      </pc:sldMasterChg>
      <pc:sldMasterChg chg="modSp modSldLayout">
        <pc:chgData name="Evelynne Urzêdo" userId="7cf0913a6783a1e6" providerId="LiveId" clId="{A91D1A4A-4F50-4404-94AA-B094CCCD9B50}" dt="2023-10-06T18:21:26.675" v="2"/>
        <pc:sldMasterMkLst>
          <pc:docMk/>
          <pc:sldMasterMk cId="4119799822" sldId="2147483722"/>
        </pc:sldMasterMkLst>
        <pc:spChg chg="mod">
          <ac:chgData name="Evelynne Urzêdo" userId="7cf0913a6783a1e6" providerId="LiveId" clId="{A91D1A4A-4F50-4404-94AA-B094CCCD9B50}" dt="2023-10-06T18:21:26.675" v="2"/>
          <ac:spMkLst>
            <pc:docMk/>
            <pc:sldMasterMk cId="4119799822" sldId="2147483722"/>
            <ac:spMk id="2" creationId="{00000000-0000-0000-0000-000000000000}"/>
          </ac:spMkLst>
        </pc:spChg>
        <pc:spChg chg="mod">
          <ac:chgData name="Evelynne Urzêdo" userId="7cf0913a6783a1e6" providerId="LiveId" clId="{A91D1A4A-4F50-4404-94AA-B094CCCD9B50}" dt="2023-10-06T18:21:26.675" v="2"/>
          <ac:spMkLst>
            <pc:docMk/>
            <pc:sldMasterMk cId="4119799822" sldId="2147483722"/>
            <ac:spMk id="3" creationId="{00000000-0000-0000-0000-000000000000}"/>
          </ac:spMkLst>
        </pc:spChg>
        <pc:spChg chg="mod">
          <ac:chgData name="Evelynne Urzêdo" userId="7cf0913a6783a1e6" providerId="LiveId" clId="{A91D1A4A-4F50-4404-94AA-B094CCCD9B50}" dt="2023-10-06T18:21:26.675" v="2"/>
          <ac:spMkLst>
            <pc:docMk/>
            <pc:sldMasterMk cId="4119799822" sldId="2147483722"/>
            <ac:spMk id="4" creationId="{00000000-0000-0000-0000-000000000000}"/>
          </ac:spMkLst>
        </pc:spChg>
        <pc:spChg chg="mod">
          <ac:chgData name="Evelynne Urzêdo" userId="7cf0913a6783a1e6" providerId="LiveId" clId="{A91D1A4A-4F50-4404-94AA-B094CCCD9B50}" dt="2023-10-06T18:21:26.675" v="2"/>
          <ac:spMkLst>
            <pc:docMk/>
            <pc:sldMasterMk cId="4119799822" sldId="2147483722"/>
            <ac:spMk id="5" creationId="{00000000-0000-0000-0000-000000000000}"/>
          </ac:spMkLst>
        </pc:spChg>
        <pc:spChg chg="mod">
          <ac:chgData name="Evelynne Urzêdo" userId="7cf0913a6783a1e6" providerId="LiveId" clId="{A91D1A4A-4F50-4404-94AA-B094CCCD9B50}" dt="2023-10-06T18:21:26.675" v="2"/>
          <ac:spMkLst>
            <pc:docMk/>
            <pc:sldMasterMk cId="4119799822" sldId="2147483722"/>
            <ac:spMk id="6" creationId="{00000000-0000-0000-0000-000000000000}"/>
          </ac:spMkLst>
        </pc:spChg>
        <pc:picChg chg="mod">
          <ac:chgData name="Evelynne Urzêdo" userId="7cf0913a6783a1e6" providerId="LiveId" clId="{A91D1A4A-4F50-4404-94AA-B094CCCD9B50}" dt="2023-10-06T18:21:26.675" v="2"/>
          <ac:picMkLst>
            <pc:docMk/>
            <pc:sldMasterMk cId="4119799822" sldId="2147483722"/>
            <ac:picMk id="7" creationId="{AF11733D-A280-BDEB-8C3B-676D4F155813}"/>
          </ac:picMkLst>
        </pc:picChg>
        <pc:sldLayoutChg chg="modSp">
          <pc:chgData name="Evelynne Urzêdo" userId="7cf0913a6783a1e6" providerId="LiveId" clId="{A91D1A4A-4F50-4404-94AA-B094CCCD9B50}" dt="2023-10-06T18:21:26.675" v="2"/>
          <pc:sldLayoutMkLst>
            <pc:docMk/>
            <pc:sldMasterMk cId="4119799822" sldId="2147483722"/>
            <pc:sldLayoutMk cId="624009639" sldId="2147483723"/>
          </pc:sldLayoutMkLst>
          <pc:spChg chg="mod">
            <ac:chgData name="Evelynne Urzêdo" userId="7cf0913a6783a1e6" providerId="LiveId" clId="{A91D1A4A-4F50-4404-94AA-B094CCCD9B50}" dt="2023-10-06T18:21:26.675" v="2"/>
            <ac:spMkLst>
              <pc:docMk/>
              <pc:sldMasterMk cId="4119799822" sldId="2147483722"/>
              <pc:sldLayoutMk cId="624009639" sldId="2147483723"/>
              <ac:spMk id="2" creationId="{00000000-0000-0000-0000-000000000000}"/>
            </ac:spMkLst>
          </pc:spChg>
          <pc:spChg chg="mod">
            <ac:chgData name="Evelynne Urzêdo" userId="7cf0913a6783a1e6" providerId="LiveId" clId="{A91D1A4A-4F50-4404-94AA-B094CCCD9B50}" dt="2023-10-06T18:21:26.675" v="2"/>
            <ac:spMkLst>
              <pc:docMk/>
              <pc:sldMasterMk cId="4119799822" sldId="2147483722"/>
              <pc:sldLayoutMk cId="624009639" sldId="2147483723"/>
              <ac:spMk id="3" creationId="{00000000-0000-0000-0000-000000000000}"/>
            </ac:spMkLst>
          </pc:spChg>
        </pc:sldLayoutChg>
        <pc:sldLayoutChg chg="modSp">
          <pc:chgData name="Evelynne Urzêdo" userId="7cf0913a6783a1e6" providerId="LiveId" clId="{A91D1A4A-4F50-4404-94AA-B094CCCD9B50}" dt="2023-10-06T18:21:26.675" v="2"/>
          <pc:sldLayoutMkLst>
            <pc:docMk/>
            <pc:sldMasterMk cId="4119799822" sldId="2147483722"/>
            <pc:sldLayoutMk cId="1202696130" sldId="2147483725"/>
          </pc:sldLayoutMkLst>
          <pc:spChg chg="mod">
            <ac:chgData name="Evelynne Urzêdo" userId="7cf0913a6783a1e6" providerId="LiveId" clId="{A91D1A4A-4F50-4404-94AA-B094CCCD9B50}" dt="2023-10-06T18:21:26.675" v="2"/>
            <ac:spMkLst>
              <pc:docMk/>
              <pc:sldMasterMk cId="4119799822" sldId="2147483722"/>
              <pc:sldLayoutMk cId="1202696130" sldId="2147483725"/>
              <ac:spMk id="2" creationId="{00000000-0000-0000-0000-000000000000}"/>
            </ac:spMkLst>
          </pc:spChg>
          <pc:spChg chg="mod">
            <ac:chgData name="Evelynne Urzêdo" userId="7cf0913a6783a1e6" providerId="LiveId" clId="{A91D1A4A-4F50-4404-94AA-B094CCCD9B50}" dt="2023-10-06T18:21:26.675" v="2"/>
            <ac:spMkLst>
              <pc:docMk/>
              <pc:sldMasterMk cId="4119799822" sldId="2147483722"/>
              <pc:sldLayoutMk cId="1202696130" sldId="2147483725"/>
              <ac:spMk id="3" creationId="{00000000-0000-0000-0000-000000000000}"/>
            </ac:spMkLst>
          </pc:spChg>
        </pc:sldLayoutChg>
        <pc:sldLayoutChg chg="modSp">
          <pc:chgData name="Evelynne Urzêdo" userId="7cf0913a6783a1e6" providerId="LiveId" clId="{A91D1A4A-4F50-4404-94AA-B094CCCD9B50}" dt="2023-10-06T18:21:26.675" v="2"/>
          <pc:sldLayoutMkLst>
            <pc:docMk/>
            <pc:sldMasterMk cId="4119799822" sldId="2147483722"/>
            <pc:sldLayoutMk cId="265354821" sldId="2147483726"/>
          </pc:sldLayoutMkLst>
          <pc:spChg chg="mod">
            <ac:chgData name="Evelynne Urzêdo" userId="7cf0913a6783a1e6" providerId="LiveId" clId="{A91D1A4A-4F50-4404-94AA-B094CCCD9B50}" dt="2023-10-06T18:21:26.675" v="2"/>
            <ac:spMkLst>
              <pc:docMk/>
              <pc:sldMasterMk cId="4119799822" sldId="2147483722"/>
              <pc:sldLayoutMk cId="265354821" sldId="2147483726"/>
              <ac:spMk id="3" creationId="{00000000-0000-0000-0000-000000000000}"/>
            </ac:spMkLst>
          </pc:spChg>
          <pc:spChg chg="mod">
            <ac:chgData name="Evelynne Urzêdo" userId="7cf0913a6783a1e6" providerId="LiveId" clId="{A91D1A4A-4F50-4404-94AA-B094CCCD9B50}" dt="2023-10-06T18:21:26.675" v="2"/>
            <ac:spMkLst>
              <pc:docMk/>
              <pc:sldMasterMk cId="4119799822" sldId="2147483722"/>
              <pc:sldLayoutMk cId="265354821" sldId="2147483726"/>
              <ac:spMk id="4" creationId="{00000000-0000-0000-0000-000000000000}"/>
            </ac:spMkLst>
          </pc:spChg>
        </pc:sldLayoutChg>
        <pc:sldLayoutChg chg="modSp">
          <pc:chgData name="Evelynne Urzêdo" userId="7cf0913a6783a1e6" providerId="LiveId" clId="{A91D1A4A-4F50-4404-94AA-B094CCCD9B50}" dt="2023-10-06T18:21:26.675" v="2"/>
          <pc:sldLayoutMkLst>
            <pc:docMk/>
            <pc:sldMasterMk cId="4119799822" sldId="2147483722"/>
            <pc:sldLayoutMk cId="1534832429" sldId="2147483727"/>
          </pc:sldLayoutMkLst>
          <pc:spChg chg="mod">
            <ac:chgData name="Evelynne Urzêdo" userId="7cf0913a6783a1e6" providerId="LiveId" clId="{A91D1A4A-4F50-4404-94AA-B094CCCD9B50}" dt="2023-10-06T18:21:26.675" v="2"/>
            <ac:spMkLst>
              <pc:docMk/>
              <pc:sldMasterMk cId="4119799822" sldId="2147483722"/>
              <pc:sldLayoutMk cId="1534832429" sldId="2147483727"/>
              <ac:spMk id="2" creationId="{00000000-0000-0000-0000-000000000000}"/>
            </ac:spMkLst>
          </pc:spChg>
          <pc:spChg chg="mod">
            <ac:chgData name="Evelynne Urzêdo" userId="7cf0913a6783a1e6" providerId="LiveId" clId="{A91D1A4A-4F50-4404-94AA-B094CCCD9B50}" dt="2023-10-06T18:21:26.675" v="2"/>
            <ac:spMkLst>
              <pc:docMk/>
              <pc:sldMasterMk cId="4119799822" sldId="2147483722"/>
              <pc:sldLayoutMk cId="1534832429" sldId="2147483727"/>
              <ac:spMk id="3" creationId="{00000000-0000-0000-0000-000000000000}"/>
            </ac:spMkLst>
          </pc:spChg>
          <pc:spChg chg="mod">
            <ac:chgData name="Evelynne Urzêdo" userId="7cf0913a6783a1e6" providerId="LiveId" clId="{A91D1A4A-4F50-4404-94AA-B094CCCD9B50}" dt="2023-10-06T18:21:26.675" v="2"/>
            <ac:spMkLst>
              <pc:docMk/>
              <pc:sldMasterMk cId="4119799822" sldId="2147483722"/>
              <pc:sldLayoutMk cId="1534832429" sldId="2147483727"/>
              <ac:spMk id="4" creationId="{00000000-0000-0000-0000-000000000000}"/>
            </ac:spMkLst>
          </pc:spChg>
          <pc:spChg chg="mod">
            <ac:chgData name="Evelynne Urzêdo" userId="7cf0913a6783a1e6" providerId="LiveId" clId="{A91D1A4A-4F50-4404-94AA-B094CCCD9B50}" dt="2023-10-06T18:21:26.675" v="2"/>
            <ac:spMkLst>
              <pc:docMk/>
              <pc:sldMasterMk cId="4119799822" sldId="2147483722"/>
              <pc:sldLayoutMk cId="1534832429" sldId="2147483727"/>
              <ac:spMk id="5" creationId="{00000000-0000-0000-0000-000000000000}"/>
            </ac:spMkLst>
          </pc:spChg>
          <pc:spChg chg="mod">
            <ac:chgData name="Evelynne Urzêdo" userId="7cf0913a6783a1e6" providerId="LiveId" clId="{A91D1A4A-4F50-4404-94AA-B094CCCD9B50}" dt="2023-10-06T18:21:26.675" v="2"/>
            <ac:spMkLst>
              <pc:docMk/>
              <pc:sldMasterMk cId="4119799822" sldId="2147483722"/>
              <pc:sldLayoutMk cId="1534832429" sldId="2147483727"/>
              <ac:spMk id="6" creationId="{00000000-0000-0000-0000-000000000000}"/>
            </ac:spMkLst>
          </pc:spChg>
        </pc:sldLayoutChg>
        <pc:sldLayoutChg chg="modSp">
          <pc:chgData name="Evelynne Urzêdo" userId="7cf0913a6783a1e6" providerId="LiveId" clId="{A91D1A4A-4F50-4404-94AA-B094CCCD9B50}" dt="2023-10-06T18:21:26.675" v="2"/>
          <pc:sldLayoutMkLst>
            <pc:docMk/>
            <pc:sldMasterMk cId="4119799822" sldId="2147483722"/>
            <pc:sldLayoutMk cId="1056139138" sldId="2147483730"/>
          </pc:sldLayoutMkLst>
          <pc:spChg chg="mod">
            <ac:chgData name="Evelynne Urzêdo" userId="7cf0913a6783a1e6" providerId="LiveId" clId="{A91D1A4A-4F50-4404-94AA-B094CCCD9B50}" dt="2023-10-06T18:21:26.675" v="2"/>
            <ac:spMkLst>
              <pc:docMk/>
              <pc:sldMasterMk cId="4119799822" sldId="2147483722"/>
              <pc:sldLayoutMk cId="1056139138" sldId="2147483730"/>
              <ac:spMk id="2" creationId="{00000000-0000-0000-0000-000000000000}"/>
            </ac:spMkLst>
          </pc:spChg>
          <pc:spChg chg="mod">
            <ac:chgData name="Evelynne Urzêdo" userId="7cf0913a6783a1e6" providerId="LiveId" clId="{A91D1A4A-4F50-4404-94AA-B094CCCD9B50}" dt="2023-10-06T18:21:26.675" v="2"/>
            <ac:spMkLst>
              <pc:docMk/>
              <pc:sldMasterMk cId="4119799822" sldId="2147483722"/>
              <pc:sldLayoutMk cId="1056139138" sldId="2147483730"/>
              <ac:spMk id="3" creationId="{00000000-0000-0000-0000-000000000000}"/>
            </ac:spMkLst>
          </pc:spChg>
          <pc:spChg chg="mod">
            <ac:chgData name="Evelynne Urzêdo" userId="7cf0913a6783a1e6" providerId="LiveId" clId="{A91D1A4A-4F50-4404-94AA-B094CCCD9B50}" dt="2023-10-06T18:21:26.675" v="2"/>
            <ac:spMkLst>
              <pc:docMk/>
              <pc:sldMasterMk cId="4119799822" sldId="2147483722"/>
              <pc:sldLayoutMk cId="1056139138" sldId="2147483730"/>
              <ac:spMk id="4" creationId="{00000000-0000-0000-0000-000000000000}"/>
            </ac:spMkLst>
          </pc:spChg>
        </pc:sldLayoutChg>
        <pc:sldLayoutChg chg="modSp">
          <pc:chgData name="Evelynne Urzêdo" userId="7cf0913a6783a1e6" providerId="LiveId" clId="{A91D1A4A-4F50-4404-94AA-B094CCCD9B50}" dt="2023-10-06T18:21:26.675" v="2"/>
          <pc:sldLayoutMkLst>
            <pc:docMk/>
            <pc:sldMasterMk cId="4119799822" sldId="2147483722"/>
            <pc:sldLayoutMk cId="1714770338" sldId="2147483731"/>
          </pc:sldLayoutMkLst>
          <pc:spChg chg="mod">
            <ac:chgData name="Evelynne Urzêdo" userId="7cf0913a6783a1e6" providerId="LiveId" clId="{A91D1A4A-4F50-4404-94AA-B094CCCD9B50}" dt="2023-10-06T18:21:26.675" v="2"/>
            <ac:spMkLst>
              <pc:docMk/>
              <pc:sldMasterMk cId="4119799822" sldId="2147483722"/>
              <pc:sldLayoutMk cId="1714770338" sldId="2147483731"/>
              <ac:spMk id="2" creationId="{00000000-0000-0000-0000-000000000000}"/>
            </ac:spMkLst>
          </pc:spChg>
          <pc:spChg chg="mod">
            <ac:chgData name="Evelynne Urzêdo" userId="7cf0913a6783a1e6" providerId="LiveId" clId="{A91D1A4A-4F50-4404-94AA-B094CCCD9B50}" dt="2023-10-06T18:21:26.675" v="2"/>
            <ac:spMkLst>
              <pc:docMk/>
              <pc:sldMasterMk cId="4119799822" sldId="2147483722"/>
              <pc:sldLayoutMk cId="1714770338" sldId="2147483731"/>
              <ac:spMk id="3" creationId="{00000000-0000-0000-0000-000000000000}"/>
            </ac:spMkLst>
          </pc:spChg>
          <pc:spChg chg="mod">
            <ac:chgData name="Evelynne Urzêdo" userId="7cf0913a6783a1e6" providerId="LiveId" clId="{A91D1A4A-4F50-4404-94AA-B094CCCD9B50}" dt="2023-10-06T18:21:26.675" v="2"/>
            <ac:spMkLst>
              <pc:docMk/>
              <pc:sldMasterMk cId="4119799822" sldId="2147483722"/>
              <pc:sldLayoutMk cId="1714770338" sldId="2147483731"/>
              <ac:spMk id="4" creationId="{00000000-0000-0000-0000-000000000000}"/>
            </ac:spMkLst>
          </pc:spChg>
        </pc:sldLayoutChg>
        <pc:sldLayoutChg chg="modSp">
          <pc:chgData name="Evelynne Urzêdo" userId="7cf0913a6783a1e6" providerId="LiveId" clId="{A91D1A4A-4F50-4404-94AA-B094CCCD9B50}" dt="2023-10-06T18:21:26.675" v="2"/>
          <pc:sldLayoutMkLst>
            <pc:docMk/>
            <pc:sldMasterMk cId="4119799822" sldId="2147483722"/>
            <pc:sldLayoutMk cId="4034204375" sldId="2147483733"/>
          </pc:sldLayoutMkLst>
          <pc:spChg chg="mod">
            <ac:chgData name="Evelynne Urzêdo" userId="7cf0913a6783a1e6" providerId="LiveId" clId="{A91D1A4A-4F50-4404-94AA-B094CCCD9B50}" dt="2023-10-06T18:21:26.675" v="2"/>
            <ac:spMkLst>
              <pc:docMk/>
              <pc:sldMasterMk cId="4119799822" sldId="2147483722"/>
              <pc:sldLayoutMk cId="4034204375" sldId="2147483733"/>
              <ac:spMk id="2" creationId="{00000000-0000-0000-0000-000000000000}"/>
            </ac:spMkLst>
          </pc:spChg>
          <pc:spChg chg="mod">
            <ac:chgData name="Evelynne Urzêdo" userId="7cf0913a6783a1e6" providerId="LiveId" clId="{A91D1A4A-4F50-4404-94AA-B094CCCD9B50}" dt="2023-10-06T18:21:26.675" v="2"/>
            <ac:spMkLst>
              <pc:docMk/>
              <pc:sldMasterMk cId="4119799822" sldId="2147483722"/>
              <pc:sldLayoutMk cId="4034204375" sldId="2147483733"/>
              <ac:spMk id="3" creationId="{00000000-0000-0000-0000-000000000000}"/>
            </ac:spMkLst>
          </pc:spChg>
        </pc:sldLayoutChg>
      </pc:sldMasterChg>
      <pc:sldMasterChg chg="modSp modSldLayout">
        <pc:chgData name="Evelynne Urzêdo" userId="7cf0913a6783a1e6" providerId="LiveId" clId="{A91D1A4A-4F50-4404-94AA-B094CCCD9B50}" dt="2023-10-06T18:21:26.675" v="2"/>
        <pc:sldMasterMkLst>
          <pc:docMk/>
          <pc:sldMasterMk cId="4126644517" sldId="2147483735"/>
        </pc:sldMasterMkLst>
        <pc:spChg chg="mod">
          <ac:chgData name="Evelynne Urzêdo" userId="7cf0913a6783a1e6" providerId="LiveId" clId="{A91D1A4A-4F50-4404-94AA-B094CCCD9B50}" dt="2023-10-06T18:21:26.675" v="2"/>
          <ac:spMkLst>
            <pc:docMk/>
            <pc:sldMasterMk cId="4126644517" sldId="2147483735"/>
            <ac:spMk id="2" creationId="{00000000-0000-0000-0000-000000000000}"/>
          </ac:spMkLst>
        </pc:spChg>
        <pc:spChg chg="mod">
          <ac:chgData name="Evelynne Urzêdo" userId="7cf0913a6783a1e6" providerId="LiveId" clId="{A91D1A4A-4F50-4404-94AA-B094CCCD9B50}" dt="2023-10-06T18:21:26.675" v="2"/>
          <ac:spMkLst>
            <pc:docMk/>
            <pc:sldMasterMk cId="4126644517" sldId="2147483735"/>
            <ac:spMk id="3" creationId="{00000000-0000-0000-0000-000000000000}"/>
          </ac:spMkLst>
        </pc:spChg>
        <pc:spChg chg="mod">
          <ac:chgData name="Evelynne Urzêdo" userId="7cf0913a6783a1e6" providerId="LiveId" clId="{A91D1A4A-4F50-4404-94AA-B094CCCD9B50}" dt="2023-10-06T18:21:26.675" v="2"/>
          <ac:spMkLst>
            <pc:docMk/>
            <pc:sldMasterMk cId="4126644517" sldId="2147483735"/>
            <ac:spMk id="4" creationId="{00000000-0000-0000-0000-000000000000}"/>
          </ac:spMkLst>
        </pc:spChg>
        <pc:spChg chg="mod">
          <ac:chgData name="Evelynne Urzêdo" userId="7cf0913a6783a1e6" providerId="LiveId" clId="{A91D1A4A-4F50-4404-94AA-B094CCCD9B50}" dt="2023-10-06T18:21:26.675" v="2"/>
          <ac:spMkLst>
            <pc:docMk/>
            <pc:sldMasterMk cId="4126644517" sldId="2147483735"/>
            <ac:spMk id="5" creationId="{00000000-0000-0000-0000-000000000000}"/>
          </ac:spMkLst>
        </pc:spChg>
        <pc:spChg chg="mod">
          <ac:chgData name="Evelynne Urzêdo" userId="7cf0913a6783a1e6" providerId="LiveId" clId="{A91D1A4A-4F50-4404-94AA-B094CCCD9B50}" dt="2023-10-06T18:21:26.675" v="2"/>
          <ac:spMkLst>
            <pc:docMk/>
            <pc:sldMasterMk cId="4126644517" sldId="2147483735"/>
            <ac:spMk id="6" creationId="{00000000-0000-0000-0000-000000000000}"/>
          </ac:spMkLst>
        </pc:spChg>
        <pc:picChg chg="mod">
          <ac:chgData name="Evelynne Urzêdo" userId="7cf0913a6783a1e6" providerId="LiveId" clId="{A91D1A4A-4F50-4404-94AA-B094CCCD9B50}" dt="2023-10-06T18:21:26.675" v="2"/>
          <ac:picMkLst>
            <pc:docMk/>
            <pc:sldMasterMk cId="4126644517" sldId="2147483735"/>
            <ac:picMk id="7" creationId="{F40DF1FF-3A13-72A0-F509-EE4C8629F9DB}"/>
          </ac:picMkLst>
        </pc:picChg>
        <pc:sldLayoutChg chg="modSp">
          <pc:chgData name="Evelynne Urzêdo" userId="7cf0913a6783a1e6" providerId="LiveId" clId="{A91D1A4A-4F50-4404-94AA-B094CCCD9B50}" dt="2023-10-06T18:21:26.675" v="2"/>
          <pc:sldLayoutMkLst>
            <pc:docMk/>
            <pc:sldMasterMk cId="4126644517" sldId="2147483735"/>
            <pc:sldLayoutMk cId="3989774173" sldId="2147483736"/>
          </pc:sldLayoutMkLst>
          <pc:spChg chg="mod">
            <ac:chgData name="Evelynne Urzêdo" userId="7cf0913a6783a1e6" providerId="LiveId" clId="{A91D1A4A-4F50-4404-94AA-B094CCCD9B50}" dt="2023-10-06T18:21:26.675" v="2"/>
            <ac:spMkLst>
              <pc:docMk/>
              <pc:sldMasterMk cId="4126644517" sldId="2147483735"/>
              <pc:sldLayoutMk cId="3989774173" sldId="2147483736"/>
              <ac:spMk id="2" creationId="{00000000-0000-0000-0000-000000000000}"/>
            </ac:spMkLst>
          </pc:spChg>
          <pc:spChg chg="mod">
            <ac:chgData name="Evelynne Urzêdo" userId="7cf0913a6783a1e6" providerId="LiveId" clId="{A91D1A4A-4F50-4404-94AA-B094CCCD9B50}" dt="2023-10-06T18:21:26.675" v="2"/>
            <ac:spMkLst>
              <pc:docMk/>
              <pc:sldMasterMk cId="4126644517" sldId="2147483735"/>
              <pc:sldLayoutMk cId="3989774173" sldId="2147483736"/>
              <ac:spMk id="3" creationId="{00000000-0000-0000-0000-000000000000}"/>
            </ac:spMkLst>
          </pc:spChg>
        </pc:sldLayoutChg>
        <pc:sldLayoutChg chg="modSp">
          <pc:chgData name="Evelynne Urzêdo" userId="7cf0913a6783a1e6" providerId="LiveId" clId="{A91D1A4A-4F50-4404-94AA-B094CCCD9B50}" dt="2023-10-06T18:21:26.675" v="2"/>
          <pc:sldLayoutMkLst>
            <pc:docMk/>
            <pc:sldMasterMk cId="4126644517" sldId="2147483735"/>
            <pc:sldLayoutMk cId="1103316295" sldId="2147483738"/>
          </pc:sldLayoutMkLst>
          <pc:spChg chg="mod">
            <ac:chgData name="Evelynne Urzêdo" userId="7cf0913a6783a1e6" providerId="LiveId" clId="{A91D1A4A-4F50-4404-94AA-B094CCCD9B50}" dt="2023-10-06T18:21:26.675" v="2"/>
            <ac:spMkLst>
              <pc:docMk/>
              <pc:sldMasterMk cId="4126644517" sldId="2147483735"/>
              <pc:sldLayoutMk cId="1103316295" sldId="2147483738"/>
              <ac:spMk id="2" creationId="{00000000-0000-0000-0000-000000000000}"/>
            </ac:spMkLst>
          </pc:spChg>
          <pc:spChg chg="mod">
            <ac:chgData name="Evelynne Urzêdo" userId="7cf0913a6783a1e6" providerId="LiveId" clId="{A91D1A4A-4F50-4404-94AA-B094CCCD9B50}" dt="2023-10-06T18:21:26.675" v="2"/>
            <ac:spMkLst>
              <pc:docMk/>
              <pc:sldMasterMk cId="4126644517" sldId="2147483735"/>
              <pc:sldLayoutMk cId="1103316295" sldId="2147483738"/>
              <ac:spMk id="3" creationId="{00000000-0000-0000-0000-000000000000}"/>
            </ac:spMkLst>
          </pc:spChg>
        </pc:sldLayoutChg>
        <pc:sldLayoutChg chg="modSp">
          <pc:chgData name="Evelynne Urzêdo" userId="7cf0913a6783a1e6" providerId="LiveId" clId="{A91D1A4A-4F50-4404-94AA-B094CCCD9B50}" dt="2023-10-06T18:21:26.675" v="2"/>
          <pc:sldLayoutMkLst>
            <pc:docMk/>
            <pc:sldMasterMk cId="4126644517" sldId="2147483735"/>
            <pc:sldLayoutMk cId="1407943900" sldId="2147483739"/>
          </pc:sldLayoutMkLst>
          <pc:spChg chg="mod">
            <ac:chgData name="Evelynne Urzêdo" userId="7cf0913a6783a1e6" providerId="LiveId" clId="{A91D1A4A-4F50-4404-94AA-B094CCCD9B50}" dt="2023-10-06T18:21:26.675" v="2"/>
            <ac:spMkLst>
              <pc:docMk/>
              <pc:sldMasterMk cId="4126644517" sldId="2147483735"/>
              <pc:sldLayoutMk cId="1407943900" sldId="2147483739"/>
              <ac:spMk id="3" creationId="{00000000-0000-0000-0000-000000000000}"/>
            </ac:spMkLst>
          </pc:spChg>
          <pc:spChg chg="mod">
            <ac:chgData name="Evelynne Urzêdo" userId="7cf0913a6783a1e6" providerId="LiveId" clId="{A91D1A4A-4F50-4404-94AA-B094CCCD9B50}" dt="2023-10-06T18:21:26.675" v="2"/>
            <ac:spMkLst>
              <pc:docMk/>
              <pc:sldMasterMk cId="4126644517" sldId="2147483735"/>
              <pc:sldLayoutMk cId="1407943900" sldId="2147483739"/>
              <ac:spMk id="4" creationId="{00000000-0000-0000-0000-000000000000}"/>
            </ac:spMkLst>
          </pc:spChg>
        </pc:sldLayoutChg>
        <pc:sldLayoutChg chg="modSp">
          <pc:chgData name="Evelynne Urzêdo" userId="7cf0913a6783a1e6" providerId="LiveId" clId="{A91D1A4A-4F50-4404-94AA-B094CCCD9B50}" dt="2023-10-06T18:21:26.675" v="2"/>
          <pc:sldLayoutMkLst>
            <pc:docMk/>
            <pc:sldMasterMk cId="4126644517" sldId="2147483735"/>
            <pc:sldLayoutMk cId="3365269823" sldId="2147483740"/>
          </pc:sldLayoutMkLst>
          <pc:spChg chg="mod">
            <ac:chgData name="Evelynne Urzêdo" userId="7cf0913a6783a1e6" providerId="LiveId" clId="{A91D1A4A-4F50-4404-94AA-B094CCCD9B50}" dt="2023-10-06T18:21:26.675" v="2"/>
            <ac:spMkLst>
              <pc:docMk/>
              <pc:sldMasterMk cId="4126644517" sldId="2147483735"/>
              <pc:sldLayoutMk cId="3365269823" sldId="2147483740"/>
              <ac:spMk id="2" creationId="{00000000-0000-0000-0000-000000000000}"/>
            </ac:spMkLst>
          </pc:spChg>
          <pc:spChg chg="mod">
            <ac:chgData name="Evelynne Urzêdo" userId="7cf0913a6783a1e6" providerId="LiveId" clId="{A91D1A4A-4F50-4404-94AA-B094CCCD9B50}" dt="2023-10-06T18:21:26.675" v="2"/>
            <ac:spMkLst>
              <pc:docMk/>
              <pc:sldMasterMk cId="4126644517" sldId="2147483735"/>
              <pc:sldLayoutMk cId="3365269823" sldId="2147483740"/>
              <ac:spMk id="3" creationId="{00000000-0000-0000-0000-000000000000}"/>
            </ac:spMkLst>
          </pc:spChg>
          <pc:spChg chg="mod">
            <ac:chgData name="Evelynne Urzêdo" userId="7cf0913a6783a1e6" providerId="LiveId" clId="{A91D1A4A-4F50-4404-94AA-B094CCCD9B50}" dt="2023-10-06T18:21:26.675" v="2"/>
            <ac:spMkLst>
              <pc:docMk/>
              <pc:sldMasterMk cId="4126644517" sldId="2147483735"/>
              <pc:sldLayoutMk cId="3365269823" sldId="2147483740"/>
              <ac:spMk id="4" creationId="{00000000-0000-0000-0000-000000000000}"/>
            </ac:spMkLst>
          </pc:spChg>
          <pc:spChg chg="mod">
            <ac:chgData name="Evelynne Urzêdo" userId="7cf0913a6783a1e6" providerId="LiveId" clId="{A91D1A4A-4F50-4404-94AA-B094CCCD9B50}" dt="2023-10-06T18:21:26.675" v="2"/>
            <ac:spMkLst>
              <pc:docMk/>
              <pc:sldMasterMk cId="4126644517" sldId="2147483735"/>
              <pc:sldLayoutMk cId="3365269823" sldId="2147483740"/>
              <ac:spMk id="5" creationId="{00000000-0000-0000-0000-000000000000}"/>
            </ac:spMkLst>
          </pc:spChg>
          <pc:spChg chg="mod">
            <ac:chgData name="Evelynne Urzêdo" userId="7cf0913a6783a1e6" providerId="LiveId" clId="{A91D1A4A-4F50-4404-94AA-B094CCCD9B50}" dt="2023-10-06T18:21:26.675" v="2"/>
            <ac:spMkLst>
              <pc:docMk/>
              <pc:sldMasterMk cId="4126644517" sldId="2147483735"/>
              <pc:sldLayoutMk cId="3365269823" sldId="2147483740"/>
              <ac:spMk id="6" creationId="{00000000-0000-0000-0000-000000000000}"/>
            </ac:spMkLst>
          </pc:spChg>
        </pc:sldLayoutChg>
        <pc:sldLayoutChg chg="modSp">
          <pc:chgData name="Evelynne Urzêdo" userId="7cf0913a6783a1e6" providerId="LiveId" clId="{A91D1A4A-4F50-4404-94AA-B094CCCD9B50}" dt="2023-10-06T18:21:26.675" v="2"/>
          <pc:sldLayoutMkLst>
            <pc:docMk/>
            <pc:sldMasterMk cId="4126644517" sldId="2147483735"/>
            <pc:sldLayoutMk cId="3818914042" sldId="2147483743"/>
          </pc:sldLayoutMkLst>
          <pc:spChg chg="mod">
            <ac:chgData name="Evelynne Urzêdo" userId="7cf0913a6783a1e6" providerId="LiveId" clId="{A91D1A4A-4F50-4404-94AA-B094CCCD9B50}" dt="2023-10-06T18:21:26.675" v="2"/>
            <ac:spMkLst>
              <pc:docMk/>
              <pc:sldMasterMk cId="4126644517" sldId="2147483735"/>
              <pc:sldLayoutMk cId="3818914042" sldId="2147483743"/>
              <ac:spMk id="2" creationId="{00000000-0000-0000-0000-000000000000}"/>
            </ac:spMkLst>
          </pc:spChg>
          <pc:spChg chg="mod">
            <ac:chgData name="Evelynne Urzêdo" userId="7cf0913a6783a1e6" providerId="LiveId" clId="{A91D1A4A-4F50-4404-94AA-B094CCCD9B50}" dt="2023-10-06T18:21:26.675" v="2"/>
            <ac:spMkLst>
              <pc:docMk/>
              <pc:sldMasterMk cId="4126644517" sldId="2147483735"/>
              <pc:sldLayoutMk cId="3818914042" sldId="2147483743"/>
              <ac:spMk id="3" creationId="{00000000-0000-0000-0000-000000000000}"/>
            </ac:spMkLst>
          </pc:spChg>
          <pc:spChg chg="mod">
            <ac:chgData name="Evelynne Urzêdo" userId="7cf0913a6783a1e6" providerId="LiveId" clId="{A91D1A4A-4F50-4404-94AA-B094CCCD9B50}" dt="2023-10-06T18:21:26.675" v="2"/>
            <ac:spMkLst>
              <pc:docMk/>
              <pc:sldMasterMk cId="4126644517" sldId="2147483735"/>
              <pc:sldLayoutMk cId="3818914042" sldId="2147483743"/>
              <ac:spMk id="4" creationId="{00000000-0000-0000-0000-000000000000}"/>
            </ac:spMkLst>
          </pc:spChg>
        </pc:sldLayoutChg>
        <pc:sldLayoutChg chg="modSp">
          <pc:chgData name="Evelynne Urzêdo" userId="7cf0913a6783a1e6" providerId="LiveId" clId="{A91D1A4A-4F50-4404-94AA-B094CCCD9B50}" dt="2023-10-06T18:21:26.675" v="2"/>
          <pc:sldLayoutMkLst>
            <pc:docMk/>
            <pc:sldMasterMk cId="4126644517" sldId="2147483735"/>
            <pc:sldLayoutMk cId="3944359146" sldId="2147483744"/>
          </pc:sldLayoutMkLst>
          <pc:spChg chg="mod">
            <ac:chgData name="Evelynne Urzêdo" userId="7cf0913a6783a1e6" providerId="LiveId" clId="{A91D1A4A-4F50-4404-94AA-B094CCCD9B50}" dt="2023-10-06T18:21:26.675" v="2"/>
            <ac:spMkLst>
              <pc:docMk/>
              <pc:sldMasterMk cId="4126644517" sldId="2147483735"/>
              <pc:sldLayoutMk cId="3944359146" sldId="2147483744"/>
              <ac:spMk id="2" creationId="{00000000-0000-0000-0000-000000000000}"/>
            </ac:spMkLst>
          </pc:spChg>
          <pc:spChg chg="mod">
            <ac:chgData name="Evelynne Urzêdo" userId="7cf0913a6783a1e6" providerId="LiveId" clId="{A91D1A4A-4F50-4404-94AA-B094CCCD9B50}" dt="2023-10-06T18:21:26.675" v="2"/>
            <ac:spMkLst>
              <pc:docMk/>
              <pc:sldMasterMk cId="4126644517" sldId="2147483735"/>
              <pc:sldLayoutMk cId="3944359146" sldId="2147483744"/>
              <ac:spMk id="3" creationId="{00000000-0000-0000-0000-000000000000}"/>
            </ac:spMkLst>
          </pc:spChg>
          <pc:spChg chg="mod">
            <ac:chgData name="Evelynne Urzêdo" userId="7cf0913a6783a1e6" providerId="LiveId" clId="{A91D1A4A-4F50-4404-94AA-B094CCCD9B50}" dt="2023-10-06T18:21:26.675" v="2"/>
            <ac:spMkLst>
              <pc:docMk/>
              <pc:sldMasterMk cId="4126644517" sldId="2147483735"/>
              <pc:sldLayoutMk cId="3944359146" sldId="2147483744"/>
              <ac:spMk id="4" creationId="{00000000-0000-0000-0000-000000000000}"/>
            </ac:spMkLst>
          </pc:spChg>
        </pc:sldLayoutChg>
        <pc:sldLayoutChg chg="modSp">
          <pc:chgData name="Evelynne Urzêdo" userId="7cf0913a6783a1e6" providerId="LiveId" clId="{A91D1A4A-4F50-4404-94AA-B094CCCD9B50}" dt="2023-10-06T18:21:26.675" v="2"/>
          <pc:sldLayoutMkLst>
            <pc:docMk/>
            <pc:sldMasterMk cId="4126644517" sldId="2147483735"/>
            <pc:sldLayoutMk cId="1233240469" sldId="2147483746"/>
          </pc:sldLayoutMkLst>
          <pc:spChg chg="mod">
            <ac:chgData name="Evelynne Urzêdo" userId="7cf0913a6783a1e6" providerId="LiveId" clId="{A91D1A4A-4F50-4404-94AA-B094CCCD9B50}" dt="2023-10-06T18:21:26.675" v="2"/>
            <ac:spMkLst>
              <pc:docMk/>
              <pc:sldMasterMk cId="4126644517" sldId="2147483735"/>
              <pc:sldLayoutMk cId="1233240469" sldId="2147483746"/>
              <ac:spMk id="2" creationId="{00000000-0000-0000-0000-000000000000}"/>
            </ac:spMkLst>
          </pc:spChg>
          <pc:spChg chg="mod">
            <ac:chgData name="Evelynne Urzêdo" userId="7cf0913a6783a1e6" providerId="LiveId" clId="{A91D1A4A-4F50-4404-94AA-B094CCCD9B50}" dt="2023-10-06T18:21:26.675" v="2"/>
            <ac:spMkLst>
              <pc:docMk/>
              <pc:sldMasterMk cId="4126644517" sldId="2147483735"/>
              <pc:sldLayoutMk cId="1233240469" sldId="2147483746"/>
              <ac:spMk id="3" creationId="{00000000-0000-0000-0000-000000000000}"/>
            </ac:spMkLst>
          </pc:spChg>
        </pc:sldLayoutChg>
      </pc:sldMasterChg>
      <pc:sldMasterChg chg="addSp">
        <pc:chgData name="Evelynne Urzêdo" userId="7cf0913a6783a1e6" providerId="LiveId" clId="{A91D1A4A-4F50-4404-94AA-B094CCCD9B50}" dt="2023-10-06T18:21:26.675" v="2"/>
        <pc:sldMasterMkLst>
          <pc:docMk/>
          <pc:sldMasterMk cId="3889006915" sldId="2147483747"/>
        </pc:sldMasterMkLst>
        <pc:picChg chg="add">
          <ac:chgData name="Evelynne Urzêdo" userId="7cf0913a6783a1e6" providerId="LiveId" clId="{A91D1A4A-4F50-4404-94AA-B094CCCD9B50}" dt="2023-10-06T18:21:26.675" v="2"/>
          <ac:picMkLst>
            <pc:docMk/>
            <pc:sldMasterMk cId="3889006915" sldId="2147483747"/>
            <ac:picMk id="7" creationId="{56B7BD3E-A003-B986-F844-FFD02D41E683}"/>
          </ac:picMkLst>
        </pc:picChg>
      </pc:sldMasterChg>
      <pc:sldMasterChg chg="addSp">
        <pc:chgData name="Evelynne Urzêdo" userId="7cf0913a6783a1e6" providerId="LiveId" clId="{A91D1A4A-4F50-4404-94AA-B094CCCD9B50}" dt="2023-10-06T18:21:26.675" v="2"/>
        <pc:sldMasterMkLst>
          <pc:docMk/>
          <pc:sldMasterMk cId="1872088192" sldId="2147483760"/>
        </pc:sldMasterMkLst>
        <pc:picChg chg="add">
          <ac:chgData name="Evelynne Urzêdo" userId="7cf0913a6783a1e6" providerId="LiveId" clId="{A91D1A4A-4F50-4404-94AA-B094CCCD9B50}" dt="2023-10-06T18:21:26.675" v="2"/>
          <ac:picMkLst>
            <pc:docMk/>
            <pc:sldMasterMk cId="1872088192" sldId="2147483760"/>
            <ac:picMk id="7" creationId="{C8C6B1F4-EF49-15B2-E592-8CA8BCDCB2C1}"/>
          </ac:picMkLst>
        </pc:pic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C8F4F-4873-870F-DEAE-E8B248240E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1267" y="1621191"/>
            <a:ext cx="13207604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B65C16F-5EE4-A488-6167-D6DC13A82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1267" y="5202944"/>
            <a:ext cx="13207604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52" indent="0" algn="ctr">
              <a:buNone/>
              <a:defRPr sz="1125"/>
            </a:lvl2pPr>
            <a:lvl3pPr marL="514304" indent="0" algn="ctr">
              <a:buNone/>
              <a:defRPr sz="1012"/>
            </a:lvl3pPr>
            <a:lvl4pPr marL="771456" indent="0" algn="ctr">
              <a:buNone/>
              <a:defRPr sz="900"/>
            </a:lvl4pPr>
            <a:lvl5pPr marL="1028607" indent="0" algn="ctr">
              <a:buNone/>
              <a:defRPr sz="900"/>
            </a:lvl5pPr>
            <a:lvl6pPr marL="1285759" indent="0" algn="ctr">
              <a:buNone/>
              <a:defRPr sz="900"/>
            </a:lvl6pPr>
            <a:lvl7pPr marL="1542911" indent="0" algn="ctr">
              <a:buNone/>
              <a:defRPr sz="900"/>
            </a:lvl7pPr>
            <a:lvl8pPr marL="1800063" indent="0" algn="ctr">
              <a:buNone/>
              <a:defRPr sz="900"/>
            </a:lvl8pPr>
            <a:lvl9pPr marL="2057215" indent="0" algn="ctr">
              <a:buNone/>
              <a:defRPr sz="9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5AE87AD-1806-2A34-31D2-2B2827AB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10698" y="9181398"/>
            <a:ext cx="3962281" cy="527403"/>
          </a:xfrm>
          <a:prstGeom prst="rect">
            <a:avLst/>
          </a:prstGeom>
        </p:spPr>
        <p:txBody>
          <a:bodyPr/>
          <a:lstStyle/>
          <a:p>
            <a:fld id="{7C7DF0F8-C1E6-4F2F-8CE7-8F5F9B156B8B}" type="datetimeFigureOut">
              <a:rPr lang="pt-BR" smtClean="0"/>
              <a:t>07/10/2023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F223A4C-9125-EC9D-9FA2-84649DB88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33363" y="9181398"/>
            <a:ext cx="5943422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0084480-CBB2-4CE0-412F-A89853970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437161" y="9181398"/>
            <a:ext cx="3962281" cy="527403"/>
          </a:xfrm>
          <a:prstGeom prst="rect">
            <a:avLst/>
          </a:prstGeom>
        </p:spPr>
        <p:txBody>
          <a:bodyPr/>
          <a:lstStyle/>
          <a:p>
            <a:fld id="{064FC178-23A4-456A-8769-BA85A110AA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570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B317FD-E284-B1E5-240F-7C62031F7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4666869-14AC-CE49-E857-5869BE3CBB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043B1C7-C37C-5802-7782-72F666A88A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10698" y="9181398"/>
            <a:ext cx="3962281" cy="527403"/>
          </a:xfrm>
          <a:prstGeom prst="rect">
            <a:avLst/>
          </a:prstGeom>
        </p:spPr>
        <p:txBody>
          <a:bodyPr/>
          <a:lstStyle/>
          <a:p>
            <a:fld id="{7C7DF0F8-C1E6-4F2F-8CE7-8F5F9B156B8B}" type="datetimeFigureOut">
              <a:rPr lang="pt-BR" smtClean="0"/>
              <a:t>07/10/2023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09C3347-250A-689E-EEFE-F005C5288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33363" y="9181398"/>
            <a:ext cx="5943422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7A04EF0-1D71-A467-A8EC-551C61F1A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437161" y="9181398"/>
            <a:ext cx="3962281" cy="527403"/>
          </a:xfrm>
          <a:prstGeom prst="rect">
            <a:avLst/>
          </a:prstGeom>
        </p:spPr>
        <p:txBody>
          <a:bodyPr/>
          <a:lstStyle/>
          <a:p>
            <a:fld id="{064FC178-23A4-456A-8769-BA85A110AA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9781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A7F98BC-D6C5-D0D4-BE8E-9CF6876E85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2602255" y="527406"/>
            <a:ext cx="3797185" cy="839487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DB5DAA7-26E7-1461-36D9-12CF05BD66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10696" y="527406"/>
            <a:ext cx="11171432" cy="839487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725CA7F-A3B4-B565-9A7B-90BBC3A921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10698" y="9181398"/>
            <a:ext cx="3962281" cy="527403"/>
          </a:xfrm>
          <a:prstGeom prst="rect">
            <a:avLst/>
          </a:prstGeom>
        </p:spPr>
        <p:txBody>
          <a:bodyPr/>
          <a:lstStyle/>
          <a:p>
            <a:fld id="{7C7DF0F8-C1E6-4F2F-8CE7-8F5F9B156B8B}" type="datetimeFigureOut">
              <a:rPr lang="pt-BR" smtClean="0"/>
              <a:t>07/10/2023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6548643-2845-CEED-B6D1-A4203C6BE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33363" y="9181398"/>
            <a:ext cx="5943422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1308E08-2026-3C1C-3F22-CC34709F5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437161" y="9181398"/>
            <a:ext cx="3962281" cy="527403"/>
          </a:xfrm>
          <a:prstGeom prst="rect">
            <a:avLst/>
          </a:prstGeom>
        </p:spPr>
        <p:txBody>
          <a:bodyPr/>
          <a:lstStyle/>
          <a:p>
            <a:fld id="{064FC178-23A4-456A-8769-BA85A110AA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0449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1267" y="1621191"/>
            <a:ext cx="13207604" cy="3448756"/>
          </a:xfrm>
        </p:spPr>
        <p:txBody>
          <a:bodyPr anchor="b"/>
          <a:lstStyle>
            <a:lvl1pPr algn="ctr">
              <a:defRPr sz="8666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1267" y="5202944"/>
            <a:ext cx="13207604" cy="2391656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980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99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525" y="2469622"/>
            <a:ext cx="15188744" cy="4120620"/>
          </a:xfrm>
        </p:spPr>
        <p:txBody>
          <a:bodyPr anchor="b"/>
          <a:lstStyle>
            <a:lvl1pPr>
              <a:defRPr sz="8666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1525" y="6629225"/>
            <a:ext cx="15188744" cy="2166937"/>
          </a:xfrm>
        </p:spPr>
        <p:txBody>
          <a:bodyPr/>
          <a:lstStyle>
            <a:lvl1pPr marL="0" indent="0">
              <a:buNone/>
              <a:defRPr sz="3467">
                <a:solidFill>
                  <a:schemeClr val="tx1">
                    <a:tint val="75000"/>
                  </a:schemeClr>
                </a:solidFill>
              </a:defRPr>
            </a:lvl1pPr>
            <a:lvl2pPr marL="66038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460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0697" y="2637014"/>
            <a:ext cx="7484309" cy="628526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5132" y="2637014"/>
            <a:ext cx="7484309" cy="628526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309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991" y="527404"/>
            <a:ext cx="15188744" cy="191470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2991" y="2428347"/>
            <a:ext cx="7449913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2991" y="3618442"/>
            <a:ext cx="7449913" cy="532218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915133" y="2428347"/>
            <a:ext cx="7486602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915133" y="3618442"/>
            <a:ext cx="7486602" cy="532218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610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4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9681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992" y="660400"/>
            <a:ext cx="5679727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6603" y="1426281"/>
            <a:ext cx="8915132" cy="7039681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2992" y="2971800"/>
            <a:ext cx="5679727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018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B848AB-91B9-32EA-6D94-92DB0512C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79C4A7-CDCF-FF9E-26E7-030F5EFB9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4DEF9B-5AE9-083C-8589-09ACAEFBC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10698" y="9181398"/>
            <a:ext cx="3962281" cy="527403"/>
          </a:xfrm>
          <a:prstGeom prst="rect">
            <a:avLst/>
          </a:prstGeom>
        </p:spPr>
        <p:txBody>
          <a:bodyPr/>
          <a:lstStyle/>
          <a:p>
            <a:fld id="{7C7DF0F8-C1E6-4F2F-8CE7-8F5F9B156B8B}" type="datetimeFigureOut">
              <a:rPr lang="pt-BR" smtClean="0"/>
              <a:t>07/10/2023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692A779-6E7E-3F84-C088-3AF348BD3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33363" y="9181398"/>
            <a:ext cx="5943422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8631360-A21E-41F1-0929-2789E2520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437161" y="9181398"/>
            <a:ext cx="3962281" cy="527403"/>
          </a:xfrm>
          <a:prstGeom prst="rect">
            <a:avLst/>
          </a:prstGeom>
        </p:spPr>
        <p:txBody>
          <a:bodyPr/>
          <a:lstStyle/>
          <a:p>
            <a:fld id="{064FC178-23A4-456A-8769-BA85A110AA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40333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992" y="660400"/>
            <a:ext cx="5679727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6603" y="1426281"/>
            <a:ext cx="8915132" cy="7039681"/>
          </a:xfrm>
        </p:spPr>
        <p:txBody>
          <a:bodyPr anchor="t"/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2992" y="2971800"/>
            <a:ext cx="5679727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492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536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602255" y="527403"/>
            <a:ext cx="3797186" cy="839487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0697" y="527403"/>
            <a:ext cx="11171431" cy="839487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378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14753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5564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1267" y="1621191"/>
            <a:ext cx="13207604" cy="3448756"/>
          </a:xfrm>
        </p:spPr>
        <p:txBody>
          <a:bodyPr anchor="b"/>
          <a:lstStyle>
            <a:lvl1pPr algn="ctr">
              <a:defRPr sz="8666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1267" y="5202944"/>
            <a:ext cx="13207604" cy="2391656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F0F8-C1E6-4F2F-8CE7-8F5F9B156B8B}" type="datetimeFigureOut">
              <a:rPr lang="pt-BR" smtClean="0"/>
              <a:t>07/10/2023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C178-23A4-456A-8769-BA85A110AA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13606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F0F8-C1E6-4F2F-8CE7-8F5F9B156B8B}" type="datetimeFigureOut">
              <a:rPr lang="pt-BR" smtClean="0"/>
              <a:t>07/10/2023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C178-23A4-456A-8769-BA85A110AA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68784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525" y="2469622"/>
            <a:ext cx="15188744" cy="4120620"/>
          </a:xfrm>
        </p:spPr>
        <p:txBody>
          <a:bodyPr anchor="b"/>
          <a:lstStyle>
            <a:lvl1pPr>
              <a:defRPr sz="8666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1525" y="6629225"/>
            <a:ext cx="15188744" cy="2166937"/>
          </a:xfrm>
        </p:spPr>
        <p:txBody>
          <a:bodyPr/>
          <a:lstStyle>
            <a:lvl1pPr marL="0" indent="0">
              <a:buNone/>
              <a:defRPr sz="3467">
                <a:solidFill>
                  <a:schemeClr val="tx1">
                    <a:tint val="75000"/>
                  </a:schemeClr>
                </a:solidFill>
              </a:defRPr>
            </a:lvl1pPr>
            <a:lvl2pPr marL="66038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F0F8-C1E6-4F2F-8CE7-8F5F9B156B8B}" type="datetimeFigureOut">
              <a:rPr lang="pt-BR" smtClean="0"/>
              <a:t>07/10/2023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C178-23A4-456A-8769-BA85A110AA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80790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0697" y="2637014"/>
            <a:ext cx="7484309" cy="628526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5132" y="2637014"/>
            <a:ext cx="7484309" cy="628526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F0F8-C1E6-4F2F-8CE7-8F5F9B156B8B}" type="datetimeFigureOut">
              <a:rPr lang="pt-BR" smtClean="0"/>
              <a:t>07/10/2023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C178-23A4-456A-8769-BA85A110AA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47334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991" y="527404"/>
            <a:ext cx="15188744" cy="191470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2991" y="2428347"/>
            <a:ext cx="7449913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2991" y="3618442"/>
            <a:ext cx="7449913" cy="532218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915133" y="2428347"/>
            <a:ext cx="7486602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915133" y="3618442"/>
            <a:ext cx="7486602" cy="532218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F0F8-C1E6-4F2F-8CE7-8F5F9B156B8B}" type="datetimeFigureOut">
              <a:rPr lang="pt-BR" smtClean="0"/>
              <a:t>07/10/2023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C178-23A4-456A-8769-BA85A110AA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3473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F82D84-0B66-2771-FB82-122E5BA2A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527" y="2469622"/>
            <a:ext cx="15188744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C3D485E-D615-FFBE-C32A-5819D33904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1527" y="6629228"/>
            <a:ext cx="15188744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52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04" indent="0">
              <a:buNone/>
              <a:defRPr sz="1012">
                <a:solidFill>
                  <a:schemeClr val="tx1">
                    <a:tint val="75000"/>
                  </a:schemeClr>
                </a:solidFill>
              </a:defRPr>
            </a:lvl3pPr>
            <a:lvl4pPr marL="77145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0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75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29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06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21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CFA7DF9-FC4C-58B8-CA94-6732782195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10698" y="9181398"/>
            <a:ext cx="3962281" cy="527403"/>
          </a:xfrm>
          <a:prstGeom prst="rect">
            <a:avLst/>
          </a:prstGeom>
        </p:spPr>
        <p:txBody>
          <a:bodyPr/>
          <a:lstStyle/>
          <a:p>
            <a:fld id="{7C7DF0F8-C1E6-4F2F-8CE7-8F5F9B156B8B}" type="datetimeFigureOut">
              <a:rPr lang="pt-BR" smtClean="0"/>
              <a:t>07/10/2023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BE32BBD-7BB4-4E54-22F9-FEBD36098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33363" y="9181398"/>
            <a:ext cx="5943422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32632C1-DE51-7E49-C341-B7CF288DB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437161" y="9181398"/>
            <a:ext cx="3962281" cy="527403"/>
          </a:xfrm>
          <a:prstGeom prst="rect">
            <a:avLst/>
          </a:prstGeom>
        </p:spPr>
        <p:txBody>
          <a:bodyPr/>
          <a:lstStyle/>
          <a:p>
            <a:fld id="{064FC178-23A4-456A-8769-BA85A110AA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58915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F0F8-C1E6-4F2F-8CE7-8F5F9B156B8B}" type="datetimeFigureOut">
              <a:rPr lang="pt-BR" smtClean="0"/>
              <a:t>07/10/2023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C178-23A4-456A-8769-BA85A110AA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80199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F0F8-C1E6-4F2F-8CE7-8F5F9B156B8B}" type="datetimeFigureOut">
              <a:rPr lang="pt-BR" smtClean="0"/>
              <a:t>07/10/2023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C178-23A4-456A-8769-BA85A110AA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04356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992" y="660400"/>
            <a:ext cx="5679727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6603" y="1426281"/>
            <a:ext cx="8915132" cy="7039681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2992" y="2971800"/>
            <a:ext cx="5679727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F0F8-C1E6-4F2F-8CE7-8F5F9B156B8B}" type="datetimeFigureOut">
              <a:rPr lang="pt-BR" smtClean="0"/>
              <a:t>07/10/2023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C178-23A4-456A-8769-BA85A110AA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37851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992" y="660400"/>
            <a:ext cx="5679727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6603" y="1426281"/>
            <a:ext cx="8915132" cy="7039681"/>
          </a:xfrm>
        </p:spPr>
        <p:txBody>
          <a:bodyPr anchor="t"/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2992" y="2971800"/>
            <a:ext cx="5679727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F0F8-C1E6-4F2F-8CE7-8F5F9B156B8B}" type="datetimeFigureOut">
              <a:rPr lang="pt-BR" smtClean="0"/>
              <a:t>07/10/2023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C178-23A4-456A-8769-BA85A110AA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78880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F0F8-C1E6-4F2F-8CE7-8F5F9B156B8B}" type="datetimeFigureOut">
              <a:rPr lang="pt-BR" smtClean="0"/>
              <a:t>07/10/2023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C178-23A4-456A-8769-BA85A110AA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69327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602255" y="527403"/>
            <a:ext cx="3797186" cy="839487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0697" y="527403"/>
            <a:ext cx="11171431" cy="839487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F0F8-C1E6-4F2F-8CE7-8F5F9B156B8B}" type="datetimeFigureOut">
              <a:rPr lang="pt-BR" smtClean="0"/>
              <a:t>07/10/2023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C178-23A4-456A-8769-BA85A110AA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27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09B4CC-D2E1-FF6B-30A4-384D53426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007173-A7C3-D8B1-60D3-47D8A88E2A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0698" y="2637014"/>
            <a:ext cx="7484309" cy="628526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D7EDF4C-B427-6EA4-C07E-E13D8CE00F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15133" y="2637014"/>
            <a:ext cx="7484309" cy="628526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18F5327-4B9B-5297-3DE8-596A505E93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10698" y="9181398"/>
            <a:ext cx="3962281" cy="527403"/>
          </a:xfrm>
          <a:prstGeom prst="rect">
            <a:avLst/>
          </a:prstGeom>
        </p:spPr>
        <p:txBody>
          <a:bodyPr/>
          <a:lstStyle/>
          <a:p>
            <a:fld id="{7C7DF0F8-C1E6-4F2F-8CE7-8F5F9B156B8B}" type="datetimeFigureOut">
              <a:rPr lang="pt-BR" smtClean="0"/>
              <a:t>07/10/2023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8CD644D-0096-3535-FFC5-8166E7838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33363" y="9181398"/>
            <a:ext cx="5943422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AE5FE3C-4FFC-9628-BDDA-0BE13BCD4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437161" y="9181398"/>
            <a:ext cx="3962281" cy="527403"/>
          </a:xfrm>
          <a:prstGeom prst="rect">
            <a:avLst/>
          </a:prstGeom>
        </p:spPr>
        <p:txBody>
          <a:bodyPr/>
          <a:lstStyle/>
          <a:p>
            <a:fld id="{064FC178-23A4-456A-8769-BA85A110AA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8055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3B01B4-B5A1-10B6-6948-A296905AB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995" y="527404"/>
            <a:ext cx="15188744" cy="1914702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56DB5B8-D651-483D-7173-ED5BE6C4D8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2995" y="2428350"/>
            <a:ext cx="744991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52" indent="0">
              <a:buNone/>
              <a:defRPr sz="1125" b="1"/>
            </a:lvl2pPr>
            <a:lvl3pPr marL="514304" indent="0">
              <a:buNone/>
              <a:defRPr sz="1012" b="1"/>
            </a:lvl3pPr>
            <a:lvl4pPr marL="771456" indent="0">
              <a:buNone/>
              <a:defRPr sz="900" b="1"/>
            </a:lvl4pPr>
            <a:lvl5pPr marL="1028607" indent="0">
              <a:buNone/>
              <a:defRPr sz="900" b="1"/>
            </a:lvl5pPr>
            <a:lvl6pPr marL="1285759" indent="0">
              <a:buNone/>
              <a:defRPr sz="900" b="1"/>
            </a:lvl6pPr>
            <a:lvl7pPr marL="1542911" indent="0">
              <a:buNone/>
              <a:defRPr sz="900" b="1"/>
            </a:lvl7pPr>
            <a:lvl8pPr marL="1800063" indent="0">
              <a:buNone/>
              <a:defRPr sz="900" b="1"/>
            </a:lvl8pPr>
            <a:lvl9pPr marL="2057215" indent="0">
              <a:buNone/>
              <a:defRPr sz="9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DB7C2DA-7798-1904-5779-ED4EF965C6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2995" y="3618444"/>
            <a:ext cx="7449913" cy="532218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A8B66A1-D145-69C8-0496-7D7827BA65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915137" y="2428350"/>
            <a:ext cx="7486602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52" indent="0">
              <a:buNone/>
              <a:defRPr sz="1125" b="1"/>
            </a:lvl2pPr>
            <a:lvl3pPr marL="514304" indent="0">
              <a:buNone/>
              <a:defRPr sz="1012" b="1"/>
            </a:lvl3pPr>
            <a:lvl4pPr marL="771456" indent="0">
              <a:buNone/>
              <a:defRPr sz="900" b="1"/>
            </a:lvl4pPr>
            <a:lvl5pPr marL="1028607" indent="0">
              <a:buNone/>
              <a:defRPr sz="900" b="1"/>
            </a:lvl5pPr>
            <a:lvl6pPr marL="1285759" indent="0">
              <a:buNone/>
              <a:defRPr sz="900" b="1"/>
            </a:lvl6pPr>
            <a:lvl7pPr marL="1542911" indent="0">
              <a:buNone/>
              <a:defRPr sz="900" b="1"/>
            </a:lvl7pPr>
            <a:lvl8pPr marL="1800063" indent="0">
              <a:buNone/>
              <a:defRPr sz="900" b="1"/>
            </a:lvl8pPr>
            <a:lvl9pPr marL="2057215" indent="0">
              <a:buNone/>
              <a:defRPr sz="9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77FAAC3-E4D9-444E-305E-2F7FE3D62F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915137" y="3618444"/>
            <a:ext cx="7486602" cy="532218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3C765C8-6946-8466-0B07-1978927BC7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10698" y="9181398"/>
            <a:ext cx="3962281" cy="527403"/>
          </a:xfrm>
          <a:prstGeom prst="rect">
            <a:avLst/>
          </a:prstGeom>
        </p:spPr>
        <p:txBody>
          <a:bodyPr/>
          <a:lstStyle/>
          <a:p>
            <a:fld id="{7C7DF0F8-C1E6-4F2F-8CE7-8F5F9B156B8B}" type="datetimeFigureOut">
              <a:rPr lang="pt-BR" smtClean="0"/>
              <a:t>07/10/2023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638036F-2466-CCB4-1AFD-37C86113B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33363" y="9181398"/>
            <a:ext cx="5943422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91B1C60-F6DE-FF98-42B9-A75DD33A2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437161" y="9181398"/>
            <a:ext cx="3962281" cy="527403"/>
          </a:xfrm>
          <a:prstGeom prst="rect">
            <a:avLst/>
          </a:prstGeom>
        </p:spPr>
        <p:txBody>
          <a:bodyPr/>
          <a:lstStyle/>
          <a:p>
            <a:fld id="{064FC178-23A4-456A-8769-BA85A110AA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776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2E2CBB-6C2A-A9EA-F843-3F92AE84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159754F-53C7-D2BB-B6A2-B6275EC963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10698" y="9181398"/>
            <a:ext cx="3962281" cy="527403"/>
          </a:xfrm>
          <a:prstGeom prst="rect">
            <a:avLst/>
          </a:prstGeom>
        </p:spPr>
        <p:txBody>
          <a:bodyPr/>
          <a:lstStyle/>
          <a:p>
            <a:fld id="{7C7DF0F8-C1E6-4F2F-8CE7-8F5F9B156B8B}" type="datetimeFigureOut">
              <a:rPr lang="pt-BR" smtClean="0"/>
              <a:t>07/10/2023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A57DC8C-EB77-AECF-2462-7ECE87F92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33363" y="9181398"/>
            <a:ext cx="5943422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F3076DF-E195-E855-C0B0-DA2AC5512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437161" y="9181398"/>
            <a:ext cx="3962281" cy="527403"/>
          </a:xfrm>
          <a:prstGeom prst="rect">
            <a:avLst/>
          </a:prstGeom>
        </p:spPr>
        <p:txBody>
          <a:bodyPr/>
          <a:lstStyle/>
          <a:p>
            <a:fld id="{064FC178-23A4-456A-8769-BA85A110AA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2247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A4FB2CE-5387-E26E-285E-A42701F0CE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10698" y="9181398"/>
            <a:ext cx="3962281" cy="527403"/>
          </a:xfrm>
          <a:prstGeom prst="rect">
            <a:avLst/>
          </a:prstGeom>
        </p:spPr>
        <p:txBody>
          <a:bodyPr/>
          <a:lstStyle/>
          <a:p>
            <a:fld id="{7C7DF0F8-C1E6-4F2F-8CE7-8F5F9B156B8B}" type="datetimeFigureOut">
              <a:rPr lang="pt-BR" smtClean="0"/>
              <a:t>07/10/2023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EF5795C-6546-35DF-8622-7DB9D14A5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33363" y="9181398"/>
            <a:ext cx="5943422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923622A-DB34-C8C3-5E40-2D6692D9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437161" y="9181398"/>
            <a:ext cx="3962281" cy="527403"/>
          </a:xfrm>
          <a:prstGeom prst="rect">
            <a:avLst/>
          </a:prstGeom>
        </p:spPr>
        <p:txBody>
          <a:bodyPr/>
          <a:lstStyle/>
          <a:p>
            <a:fld id="{064FC178-23A4-456A-8769-BA85A110AA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865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562330-7AA6-10F9-4EB2-A5617BCB6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995" y="660400"/>
            <a:ext cx="5679727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B1B5A33-2111-3961-4713-AE6D8371A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6605" y="1426284"/>
            <a:ext cx="8915134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E052FC1-E791-9AD3-124F-79A881D2B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2995" y="2971803"/>
            <a:ext cx="5679727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52" indent="0">
              <a:buNone/>
              <a:defRPr sz="787"/>
            </a:lvl2pPr>
            <a:lvl3pPr marL="514304" indent="0">
              <a:buNone/>
              <a:defRPr sz="675"/>
            </a:lvl3pPr>
            <a:lvl4pPr marL="771456" indent="0">
              <a:buNone/>
              <a:defRPr sz="562"/>
            </a:lvl4pPr>
            <a:lvl5pPr marL="1028607" indent="0">
              <a:buNone/>
              <a:defRPr sz="562"/>
            </a:lvl5pPr>
            <a:lvl6pPr marL="1285759" indent="0">
              <a:buNone/>
              <a:defRPr sz="562"/>
            </a:lvl6pPr>
            <a:lvl7pPr marL="1542911" indent="0">
              <a:buNone/>
              <a:defRPr sz="562"/>
            </a:lvl7pPr>
            <a:lvl8pPr marL="1800063" indent="0">
              <a:buNone/>
              <a:defRPr sz="562"/>
            </a:lvl8pPr>
            <a:lvl9pPr marL="2057215" indent="0">
              <a:buNone/>
              <a:defRPr sz="562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DD12157-C577-B654-A248-63607A41BC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10698" y="9181398"/>
            <a:ext cx="3962281" cy="527403"/>
          </a:xfrm>
          <a:prstGeom prst="rect">
            <a:avLst/>
          </a:prstGeom>
        </p:spPr>
        <p:txBody>
          <a:bodyPr/>
          <a:lstStyle/>
          <a:p>
            <a:fld id="{7C7DF0F8-C1E6-4F2F-8CE7-8F5F9B156B8B}" type="datetimeFigureOut">
              <a:rPr lang="pt-BR" smtClean="0"/>
              <a:t>07/10/2023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082A7D2-EE42-4BFD-C385-6B4A4181C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33363" y="9181398"/>
            <a:ext cx="5943422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B4AD13B-8F68-D8E7-C09C-73F9D66BB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437161" y="9181398"/>
            <a:ext cx="3962281" cy="527403"/>
          </a:xfrm>
          <a:prstGeom prst="rect">
            <a:avLst/>
          </a:prstGeom>
        </p:spPr>
        <p:txBody>
          <a:bodyPr/>
          <a:lstStyle/>
          <a:p>
            <a:fld id="{064FC178-23A4-456A-8769-BA85A110AA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9225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6E80F7-4F39-6B26-FD6D-02D22F4C8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995" y="660400"/>
            <a:ext cx="5679727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5FFB907-7C04-3D47-F864-B982DBD8E7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86605" y="1426284"/>
            <a:ext cx="8915134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52" indent="0">
              <a:buNone/>
              <a:defRPr sz="1575"/>
            </a:lvl2pPr>
            <a:lvl3pPr marL="514304" indent="0">
              <a:buNone/>
              <a:defRPr sz="1350"/>
            </a:lvl3pPr>
            <a:lvl4pPr marL="771456" indent="0">
              <a:buNone/>
              <a:defRPr sz="1125"/>
            </a:lvl4pPr>
            <a:lvl5pPr marL="1028607" indent="0">
              <a:buNone/>
              <a:defRPr sz="1125"/>
            </a:lvl5pPr>
            <a:lvl6pPr marL="1285759" indent="0">
              <a:buNone/>
              <a:defRPr sz="1125"/>
            </a:lvl6pPr>
            <a:lvl7pPr marL="1542911" indent="0">
              <a:buNone/>
              <a:defRPr sz="1125"/>
            </a:lvl7pPr>
            <a:lvl8pPr marL="1800063" indent="0">
              <a:buNone/>
              <a:defRPr sz="1125"/>
            </a:lvl8pPr>
            <a:lvl9pPr marL="2057215" indent="0">
              <a:buNone/>
              <a:defRPr sz="1125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076F377-BB93-1C01-EC89-A3C49632B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2995" y="2971803"/>
            <a:ext cx="5679727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52" indent="0">
              <a:buNone/>
              <a:defRPr sz="787"/>
            </a:lvl2pPr>
            <a:lvl3pPr marL="514304" indent="0">
              <a:buNone/>
              <a:defRPr sz="675"/>
            </a:lvl3pPr>
            <a:lvl4pPr marL="771456" indent="0">
              <a:buNone/>
              <a:defRPr sz="562"/>
            </a:lvl4pPr>
            <a:lvl5pPr marL="1028607" indent="0">
              <a:buNone/>
              <a:defRPr sz="562"/>
            </a:lvl5pPr>
            <a:lvl6pPr marL="1285759" indent="0">
              <a:buNone/>
              <a:defRPr sz="562"/>
            </a:lvl6pPr>
            <a:lvl7pPr marL="1542911" indent="0">
              <a:buNone/>
              <a:defRPr sz="562"/>
            </a:lvl7pPr>
            <a:lvl8pPr marL="1800063" indent="0">
              <a:buNone/>
              <a:defRPr sz="562"/>
            </a:lvl8pPr>
            <a:lvl9pPr marL="2057215" indent="0">
              <a:buNone/>
              <a:defRPr sz="562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6A34848-A3E1-F5BC-EAE3-335EBF3E32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10698" y="9181398"/>
            <a:ext cx="3962281" cy="527403"/>
          </a:xfrm>
          <a:prstGeom prst="rect">
            <a:avLst/>
          </a:prstGeom>
        </p:spPr>
        <p:txBody>
          <a:bodyPr/>
          <a:lstStyle/>
          <a:p>
            <a:fld id="{7C7DF0F8-C1E6-4F2F-8CE7-8F5F9B156B8B}" type="datetimeFigureOut">
              <a:rPr lang="pt-BR" smtClean="0"/>
              <a:t>07/10/2023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1419852-89C9-B278-E0C6-469E31C96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33363" y="9181398"/>
            <a:ext cx="5943422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77CDB23-BF69-757E-E296-58F660E65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437161" y="9181398"/>
            <a:ext cx="3962281" cy="527403"/>
          </a:xfrm>
          <a:prstGeom prst="rect">
            <a:avLst/>
          </a:prstGeom>
        </p:spPr>
        <p:txBody>
          <a:bodyPr/>
          <a:lstStyle/>
          <a:p>
            <a:fld id="{064FC178-23A4-456A-8769-BA85A110AA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8671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la azul com letras brancas&#10;&#10;Descrição gerada automaticamente com confiança média">
            <a:extLst>
              <a:ext uri="{FF2B5EF4-FFF2-40B4-BE49-F238E27FC236}">
                <a16:creationId xmlns:a16="http://schemas.microsoft.com/office/drawing/2014/main" id="{2167B6EB-5837-9148-B640-3FD4C75EB47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" y="0"/>
            <a:ext cx="17603012" cy="99060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D23C2FB-9A3D-2D7D-1D23-34AA4F75C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702" y="527404"/>
            <a:ext cx="15188744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4DB7080-88C1-63B4-5D85-CD05D965D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0702" y="2637014"/>
            <a:ext cx="15188744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297578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304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76" indent="-128576" algn="l" defTabSz="514304" rtl="0" eaLnBrk="1" latinLnBrk="0" hangingPunct="1">
        <a:lnSpc>
          <a:spcPct val="90000"/>
        </a:lnSpc>
        <a:spcBef>
          <a:spcPts val="562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28" indent="-128576" algn="l" defTabSz="514304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880" indent="-128576" algn="l" defTabSz="514304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32" indent="-128576" algn="l" defTabSz="514304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4pPr>
      <a:lvl5pPr marL="1157183" indent="-128576" algn="l" defTabSz="514304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5pPr>
      <a:lvl6pPr marL="1414335" indent="-128576" algn="l" defTabSz="514304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6pPr>
      <a:lvl7pPr marL="1671487" indent="-128576" algn="l" defTabSz="514304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7pPr>
      <a:lvl8pPr marL="1928639" indent="-128576" algn="l" defTabSz="514304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8pPr>
      <a:lvl9pPr marL="2185791" indent="-128576" algn="l" defTabSz="514304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514304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1pPr>
      <a:lvl2pPr marL="257152" algn="l" defTabSz="514304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2pPr>
      <a:lvl3pPr marL="514304" algn="l" defTabSz="514304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3pPr>
      <a:lvl4pPr marL="771456" algn="l" defTabSz="514304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4pPr>
      <a:lvl5pPr marL="1028607" algn="l" defTabSz="514304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5pPr>
      <a:lvl6pPr marL="1285759" algn="l" defTabSz="514304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6pPr>
      <a:lvl7pPr marL="1542911" algn="l" defTabSz="514304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7pPr>
      <a:lvl8pPr marL="1800063" algn="l" defTabSz="514304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8pPr>
      <a:lvl9pPr marL="2057215" algn="l" defTabSz="514304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0697" y="527404"/>
            <a:ext cx="15188744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0697" y="2637014"/>
            <a:ext cx="15188744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0697" y="9181395"/>
            <a:ext cx="396228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33358" y="9181395"/>
            <a:ext cx="5943422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437160" y="9181395"/>
            <a:ext cx="396228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  <p:pic>
        <p:nvPicPr>
          <p:cNvPr id="7" name="Imagem 6" descr="Interface gráfica do usuário, Diagrama, Site&#10;&#10;Descrição gerada automaticamente com confiança média">
            <a:extLst>
              <a:ext uri="{FF2B5EF4-FFF2-40B4-BE49-F238E27FC236}">
                <a16:creationId xmlns:a16="http://schemas.microsoft.com/office/drawing/2014/main" id="{56B7BD3E-A003-B986-F844-FFD02D41E68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" y="0"/>
            <a:ext cx="17603012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006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650" r:id="rId13"/>
  </p:sldLayoutIdLst>
  <p:txStyles>
    <p:titleStyle>
      <a:lvl1pPr algn="l" defTabSz="1320759" rtl="0" eaLnBrk="1" latinLnBrk="0" hangingPunct="1">
        <a:lnSpc>
          <a:spcPct val="90000"/>
        </a:lnSpc>
        <a:spcBef>
          <a:spcPct val="0"/>
        </a:spcBef>
        <a:buNone/>
        <a:defRPr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90" indent="-330190" algn="l" defTabSz="1320759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990570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0697" y="527404"/>
            <a:ext cx="15188744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0697" y="2637014"/>
            <a:ext cx="15188744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0697" y="9181395"/>
            <a:ext cx="396228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33358" y="9181395"/>
            <a:ext cx="5943422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437160" y="9181395"/>
            <a:ext cx="396228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  <p:pic>
        <p:nvPicPr>
          <p:cNvPr id="7" name="Imagem 6" descr="Tela azul com letras brancas&#10;&#10;Descrição gerada automaticamente com confiança média">
            <a:extLst>
              <a:ext uri="{FF2B5EF4-FFF2-40B4-BE49-F238E27FC236}">
                <a16:creationId xmlns:a16="http://schemas.microsoft.com/office/drawing/2014/main" id="{C8C6B1F4-EF49-15B2-E592-8CA8BCDCB2C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" y="0"/>
            <a:ext cx="17603012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088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l" defTabSz="1320759" rtl="0" eaLnBrk="1" latinLnBrk="0" hangingPunct="1">
        <a:lnSpc>
          <a:spcPct val="90000"/>
        </a:lnSpc>
        <a:spcBef>
          <a:spcPct val="0"/>
        </a:spcBef>
        <a:buNone/>
        <a:defRPr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90" indent="-330190" algn="l" defTabSz="1320759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990570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3F138FEA-36BA-3CDF-368C-9B6C7CF620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0272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92594148-7FBE-DAF1-AD8F-79843833E4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013008"/>
              </p:ext>
            </p:extLst>
          </p:nvPr>
        </p:nvGraphicFramePr>
        <p:xfrm>
          <a:off x="945503" y="1600127"/>
          <a:ext cx="15705083" cy="6270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36817">
                  <a:extLst>
                    <a:ext uri="{9D8B030D-6E8A-4147-A177-3AD203B41FA5}">
                      <a16:colId xmlns:a16="http://schemas.microsoft.com/office/drawing/2014/main" val="216119444"/>
                    </a:ext>
                  </a:extLst>
                </a:gridCol>
                <a:gridCol w="11968266">
                  <a:extLst>
                    <a:ext uri="{9D8B030D-6E8A-4147-A177-3AD203B41FA5}">
                      <a16:colId xmlns:a16="http://schemas.microsoft.com/office/drawing/2014/main" val="2229599548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20/10/2023 (Sexta- Feira) UNIDADE I</a:t>
                      </a:r>
                      <a:endParaRPr lang="pt-BR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0074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Horário </a:t>
                      </a:r>
                      <a:endParaRPr lang="pt-BR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Atividade </a:t>
                      </a:r>
                      <a:endParaRPr lang="pt-BR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66738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19:00 – 20:30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[Direito]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Mesa Redonda</a:t>
                      </a: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ODS 8 - Trabalho Decente e Crescimento Econômico: métodos de análise cientifica e análise do cenário atual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2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Palestrante</a:t>
                      </a: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Adilson Cunha e Erick </a:t>
                      </a:r>
                      <a:r>
                        <a:rPr lang="pt-BR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Migani</a:t>
                      </a: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Local: </a:t>
                      </a: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Auditório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054398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51430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19:00 – 20:30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[Todos os cursos]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Apresentação dos resumos dos projetos de pesquisa, extensão e estágios.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Apresentação oral de projetos de pesquisa (PIBIC/</a:t>
                      </a:r>
                      <a:r>
                        <a:rPr lang="pt-BR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Unicatólica</a:t>
                      </a: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2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Local: </a:t>
                      </a: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Salas a definir.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035165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20:30 – 21:30</a:t>
                      </a:r>
                      <a:endParaRPr lang="pt-BR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Encerramento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7265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3941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FA943435-147E-FAEA-57F8-965832E9FC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122087"/>
              </p:ext>
            </p:extLst>
          </p:nvPr>
        </p:nvGraphicFramePr>
        <p:xfrm>
          <a:off x="991036" y="1765462"/>
          <a:ext cx="15765875" cy="72712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21137">
                  <a:extLst>
                    <a:ext uri="{9D8B030D-6E8A-4147-A177-3AD203B41FA5}">
                      <a16:colId xmlns:a16="http://schemas.microsoft.com/office/drawing/2014/main" val="1022798082"/>
                    </a:ext>
                  </a:extLst>
                </a:gridCol>
                <a:gridCol w="12144738">
                  <a:extLst>
                    <a:ext uri="{9D8B030D-6E8A-4147-A177-3AD203B41FA5}">
                      <a16:colId xmlns:a16="http://schemas.microsoft.com/office/drawing/2014/main" val="556302570"/>
                    </a:ext>
                  </a:extLst>
                </a:gridCol>
              </a:tblGrid>
              <a:tr h="143457"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20/10/2023 (Sexta- Feira) UNIDADE II 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607251"/>
                  </a:ext>
                </a:extLst>
              </a:tr>
              <a:tr h="143457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Horário  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Atividade</a:t>
                      </a: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 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56610883"/>
                  </a:ext>
                </a:extLst>
              </a:tr>
              <a:tr h="1182901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14:00 – 15:40 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[Medicina Veterinária]  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Oficina: </a:t>
                      </a: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Desvendando os mistérios dos medicamentos: encontrando a dose certa.   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Prof. Me André Luiz </a:t>
                      </a:r>
                      <a:r>
                        <a:rPr lang="pt-BR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Hoeppner</a:t>
                      </a: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Rondelli 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2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Local: </a:t>
                      </a: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Auditório  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7480299"/>
                  </a:ext>
                </a:extLst>
              </a:tr>
              <a:tr h="143457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15:40 – 16:00  </a:t>
                      </a:r>
                      <a:endParaRPr lang="pt-BR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Intervalo  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5280010"/>
                  </a:ext>
                </a:extLst>
              </a:tr>
              <a:tr h="1554169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16:00 – 18:00 </a:t>
                      </a:r>
                      <a:endParaRPr lang="pt-BR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Apresentação dos resumos dos projetos de pesquisa, extensão e estágios. 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Apresentação oral de projetos de pesquisa (PIBIC/</a:t>
                      </a:r>
                      <a:r>
                        <a:rPr lang="pt-BR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Unicatólica</a:t>
                      </a: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 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Local: </a:t>
                      </a: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Pátio da Unidade II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28289452"/>
                  </a:ext>
                </a:extLst>
              </a:tr>
              <a:tr h="1554169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19:00 – 21:00 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[Zootecnia]  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Palestra: </a:t>
                      </a: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Pesquisa científica: os desafios e as descobertas através da resolução de problema 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Profa. Dra. </a:t>
                      </a:r>
                      <a:r>
                        <a:rPr lang="pt-BR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Obede</a:t>
                      </a: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Rodrigues 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Local: </a:t>
                      </a: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Auditório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15431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4775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FA943435-147E-FAEA-57F8-965832E9FC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132083"/>
              </p:ext>
            </p:extLst>
          </p:nvPr>
        </p:nvGraphicFramePr>
        <p:xfrm>
          <a:off x="991036" y="1765462"/>
          <a:ext cx="15765875" cy="70904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21137">
                  <a:extLst>
                    <a:ext uri="{9D8B030D-6E8A-4147-A177-3AD203B41FA5}">
                      <a16:colId xmlns:a16="http://schemas.microsoft.com/office/drawing/2014/main" val="1022798082"/>
                    </a:ext>
                  </a:extLst>
                </a:gridCol>
                <a:gridCol w="12144738">
                  <a:extLst>
                    <a:ext uri="{9D8B030D-6E8A-4147-A177-3AD203B41FA5}">
                      <a16:colId xmlns:a16="http://schemas.microsoft.com/office/drawing/2014/main" val="556302570"/>
                    </a:ext>
                  </a:extLst>
                </a:gridCol>
              </a:tblGrid>
              <a:tr h="143457"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20/10/2023 (Sexta- Feira) UNIDADE II 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607251"/>
                  </a:ext>
                </a:extLst>
              </a:tr>
              <a:tr h="234602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Horário  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Atividade</a:t>
                      </a:r>
                      <a:r>
                        <a:rPr lang="pt-BR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 </a:t>
                      </a:r>
                      <a:endParaRPr lang="pt-BR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56610883"/>
                  </a:ext>
                </a:extLst>
              </a:tr>
              <a:tr h="1182901">
                <a:tc>
                  <a:txBody>
                    <a:bodyPr/>
                    <a:lstStyle/>
                    <a:p>
                      <a:pPr marL="0" marR="0" lvl="0" indent="0" algn="ctr" defTabSz="514304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19:00 – 21:00 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[Agronomia]  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Oficina I: </a:t>
                      </a: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Oficina de propagação vegetativa por estaquia 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Profa. Cibelle Christine Brito Ferreira 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Local: </a:t>
                      </a: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Campo Experimental  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Oficina II: </a:t>
                      </a: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Prática de amostragem georreferenciada de solo 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Prof. Dr. Gentil Cavalheiro Adorian 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Local: </a:t>
                      </a: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Área do SAF 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66714515"/>
                  </a:ext>
                </a:extLst>
              </a:tr>
              <a:tr h="1182901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19:00 – 21:00 </a:t>
                      </a:r>
                      <a:endParaRPr lang="pt-BR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[Agronomia e Zootecnia] </a:t>
                      </a:r>
                      <a:r>
                        <a:rPr lang="pt-BR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Apresentação dos resumos dos projetos de pesquisa, extensão e estágios. 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Apresentação oral de projetos de pesquisa (PIBIC/</a:t>
                      </a:r>
                      <a:r>
                        <a:rPr lang="pt-BR" sz="2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Unicatólica</a:t>
                      </a:r>
                      <a:r>
                        <a:rPr lang="pt-BR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 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Local: </a:t>
                      </a:r>
                      <a:r>
                        <a:rPr lang="pt-BR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Pátio Unidade II  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55708250"/>
                  </a:ext>
                </a:extLst>
              </a:tr>
              <a:tr h="1182901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21:00 – 21:35</a:t>
                      </a:r>
                      <a:r>
                        <a:rPr lang="pt-BR" sz="2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Encerramento 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11197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5600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4BFA0BA3-B166-ADE4-E820-61B0A69F70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4800943"/>
              </p:ext>
            </p:extLst>
          </p:nvPr>
        </p:nvGraphicFramePr>
        <p:xfrm>
          <a:off x="979506" y="1459769"/>
          <a:ext cx="15651126" cy="66334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88018">
                  <a:extLst>
                    <a:ext uri="{9D8B030D-6E8A-4147-A177-3AD203B41FA5}">
                      <a16:colId xmlns:a16="http://schemas.microsoft.com/office/drawing/2014/main" val="2366756546"/>
                    </a:ext>
                  </a:extLst>
                </a:gridCol>
                <a:gridCol w="13163108">
                  <a:extLst>
                    <a:ext uri="{9D8B030D-6E8A-4147-A177-3AD203B41FA5}">
                      <a16:colId xmlns:a16="http://schemas.microsoft.com/office/drawing/2014/main" val="158945765"/>
                    </a:ext>
                  </a:extLst>
                </a:gridCol>
              </a:tblGrid>
              <a:tr h="34090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18/10/2023 (Quarta- Feira) UNIDADE I</a:t>
                      </a:r>
                      <a:endParaRPr lang="pt-BR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913048"/>
                  </a:ext>
                </a:extLst>
              </a:tr>
              <a:tr h="2556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Horário 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Atividade</a:t>
                      </a: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6943506"/>
                  </a:ext>
                </a:extLst>
              </a:tr>
              <a:tr h="6028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18:50 – 19:00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Recepção e credenciamento de estudantes e professores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Hall de Entrada – Auditório</a:t>
                      </a:r>
                      <a:endParaRPr lang="pt-BR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11305478"/>
                  </a:ext>
                </a:extLst>
              </a:tr>
              <a:tr h="7416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19:00 – 19:30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Solenidade de abertura: </a:t>
                      </a: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composição da mesa com coordenadores e palestrantes.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</a:t>
                      </a: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Auditório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30456339"/>
                  </a:ext>
                </a:extLst>
              </a:tr>
              <a:tr h="17088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19:30 – 21:00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Palestra de Abertura Oficial</a:t>
                      </a: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“Violência contra mulher em Palmas: Contribuição das tecnologias para minimizar consequências sociais”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Palestrante: Major Flávia Roberta Pereira de Oliveira (Patrulha Maria da Penha da PMTO)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</a:t>
                      </a: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Auditório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62073232"/>
                  </a:ext>
                </a:extLst>
              </a:tr>
              <a:tr h="13900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19:30 – 21:00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[Engenharia de Software]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Palestra</a:t>
                      </a: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Desenvolvimento de jogos, processo de construção da décima arte.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Palestrante: Stefan Lucas Aquino Silva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Local: </a:t>
                      </a: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Sala T30 (Bloco 2)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493566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8509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303CE145-3249-7B55-533F-7E11A5FE82BE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90798317"/>
              </p:ext>
            </p:extLst>
          </p:nvPr>
        </p:nvGraphicFramePr>
        <p:xfrm>
          <a:off x="912523" y="2292919"/>
          <a:ext cx="15745459" cy="53201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4468">
                  <a:extLst>
                    <a:ext uri="{9D8B030D-6E8A-4147-A177-3AD203B41FA5}">
                      <a16:colId xmlns:a16="http://schemas.microsoft.com/office/drawing/2014/main" val="2780566694"/>
                    </a:ext>
                  </a:extLst>
                </a:gridCol>
                <a:gridCol w="12900991">
                  <a:extLst>
                    <a:ext uri="{9D8B030D-6E8A-4147-A177-3AD203B41FA5}">
                      <a16:colId xmlns:a16="http://schemas.microsoft.com/office/drawing/2014/main" val="1292705743"/>
                    </a:ext>
                  </a:extLst>
                </a:gridCol>
              </a:tblGrid>
              <a:tr h="429882"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18/10/2023 (Quarta- Feira) UNIDADE II </a:t>
                      </a:r>
                      <a:endParaRPr lang="pt-BR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066314"/>
                  </a:ext>
                </a:extLst>
              </a:tr>
              <a:tr h="322369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Horário  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Atividade  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28008787"/>
                  </a:ext>
                </a:extLst>
              </a:tr>
              <a:tr h="76026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18:50 – 19:00 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Recepção e credenciamento de estudantes e professores (Agronomia e Zootecnia) 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18912163"/>
                  </a:ext>
                </a:extLst>
              </a:tr>
              <a:tr h="643894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19:00 – 19:30 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Solenidade de abertura: composição da mesa com coordenadores e palestrantes.  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99018458"/>
                  </a:ext>
                </a:extLst>
              </a:tr>
              <a:tr h="2973578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19:30 – 21:00 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[Agronomia e Zootecnia]  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Palestra de Abertura: </a:t>
                      </a: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prevenção às queimadas e o manejo do fogo no campo. 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Palestrante: </a:t>
                      </a:r>
                      <a:r>
                        <a:rPr lang="pt-BR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</a:t>
                      </a: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BM Peterson Queiroz de Ornelas - Chefe do Estado Maior do Corpo de Bombeiros do Tocantins.  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</a:t>
                      </a: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Auditório 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405556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5424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AA9B3098-0D2B-A51D-1FE9-EDEB80787C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575390"/>
              </p:ext>
            </p:extLst>
          </p:nvPr>
        </p:nvGraphicFramePr>
        <p:xfrm>
          <a:off x="992269" y="1308354"/>
          <a:ext cx="15679582" cy="69389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71657">
                  <a:extLst>
                    <a:ext uri="{9D8B030D-6E8A-4147-A177-3AD203B41FA5}">
                      <a16:colId xmlns:a16="http://schemas.microsoft.com/office/drawing/2014/main" val="2156491099"/>
                    </a:ext>
                  </a:extLst>
                </a:gridCol>
                <a:gridCol w="12907925">
                  <a:extLst>
                    <a:ext uri="{9D8B030D-6E8A-4147-A177-3AD203B41FA5}">
                      <a16:colId xmlns:a16="http://schemas.microsoft.com/office/drawing/2014/main" val="3106368615"/>
                    </a:ext>
                  </a:extLst>
                </a:gridCol>
              </a:tblGrid>
              <a:tr h="11379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19/10/2023 (Quinta- Feira) UNIDADE I</a:t>
                      </a:r>
                      <a:endParaRPr lang="pt-BR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965" marR="40965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761453"/>
                  </a:ext>
                </a:extLst>
              </a:tr>
              <a:tr h="1137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Horário </a:t>
                      </a:r>
                      <a:endParaRPr lang="pt-BR" sz="2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965" marR="40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Atividade </a:t>
                      </a:r>
                      <a:endParaRPr lang="pt-BR" sz="2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965" marR="40965" marT="0" marB="0"/>
                </a:tc>
                <a:extLst>
                  <a:ext uri="{0D108BD9-81ED-4DB2-BD59-A6C34878D82A}">
                    <a16:rowId xmlns:a16="http://schemas.microsoft.com/office/drawing/2014/main" val="257173040"/>
                  </a:ext>
                </a:extLst>
              </a:tr>
              <a:tr h="7606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19:00 - 21:30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965" marR="4096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[Administração e Ciências Contábeis]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Mesa Redonda: </a:t>
                      </a: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Sustentabilidade nas Organizações: integrando Ciência e Gestão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Palestrante: </a:t>
                      </a: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CRC-TO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Local: </a:t>
                      </a: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Laboratório de Aprendizagem (Bloco 2, sala 2.10) 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965" marR="40965" marT="0" marB="0" anchor="ctr"/>
                </a:tc>
                <a:extLst>
                  <a:ext uri="{0D108BD9-81ED-4DB2-BD59-A6C34878D82A}">
                    <a16:rowId xmlns:a16="http://schemas.microsoft.com/office/drawing/2014/main" val="2919723583"/>
                  </a:ext>
                </a:extLst>
              </a:tr>
              <a:tr h="15879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19:00 - 21:30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965" marR="4096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[Enfermagem e Psicologia]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Mesa Redonda</a:t>
                      </a: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Atuação Multiprofissional em Saúde: esferas públicas e privadas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Palestrante a confirmar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Local: </a:t>
                      </a: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Auditório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2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Palestra</a:t>
                      </a: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Manejo realizado por enfermeiros nas campanhas de Outubro Rosa e Novembro Azul.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Palestrante: </a:t>
                      </a: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Enf. </a:t>
                      </a:r>
                      <a:r>
                        <a:rPr lang="pt-BR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Lillya</a:t>
                      </a: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Luara Porto Feitoza Mota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Local: </a:t>
                      </a: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Sala T30 (Bloco 2)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965" marR="40965" marT="0" marB="0" anchor="ctr"/>
                </a:tc>
                <a:extLst>
                  <a:ext uri="{0D108BD9-81ED-4DB2-BD59-A6C34878D82A}">
                    <a16:rowId xmlns:a16="http://schemas.microsoft.com/office/drawing/2014/main" val="4162446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0375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AA9B3098-0D2B-A51D-1FE9-EDEB80787C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9557"/>
              </p:ext>
            </p:extLst>
          </p:nvPr>
        </p:nvGraphicFramePr>
        <p:xfrm>
          <a:off x="992269" y="1308354"/>
          <a:ext cx="15679582" cy="70689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71657">
                  <a:extLst>
                    <a:ext uri="{9D8B030D-6E8A-4147-A177-3AD203B41FA5}">
                      <a16:colId xmlns:a16="http://schemas.microsoft.com/office/drawing/2014/main" val="2156491099"/>
                    </a:ext>
                  </a:extLst>
                </a:gridCol>
                <a:gridCol w="12907925">
                  <a:extLst>
                    <a:ext uri="{9D8B030D-6E8A-4147-A177-3AD203B41FA5}">
                      <a16:colId xmlns:a16="http://schemas.microsoft.com/office/drawing/2014/main" val="3106368615"/>
                    </a:ext>
                  </a:extLst>
                </a:gridCol>
              </a:tblGrid>
              <a:tr h="11379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19/10/2023 (Quinta- Feira) UNIDADE I</a:t>
                      </a:r>
                      <a:endParaRPr lang="pt-BR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965" marR="40965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761453"/>
                  </a:ext>
                </a:extLst>
              </a:tr>
              <a:tr h="1137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Horário </a:t>
                      </a:r>
                      <a:endParaRPr lang="pt-BR" sz="2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965" marR="40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Atividade</a:t>
                      </a:r>
                      <a:r>
                        <a:rPr lang="pt-BR" sz="2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t-BR" sz="2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965" marR="40965" marT="0" marB="0"/>
                </a:tc>
                <a:extLst>
                  <a:ext uri="{0D108BD9-81ED-4DB2-BD59-A6C34878D82A}">
                    <a16:rowId xmlns:a16="http://schemas.microsoft.com/office/drawing/2014/main" val="257173040"/>
                  </a:ext>
                </a:extLst>
              </a:tr>
              <a:tr h="7606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19:00 - 21:30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965" marR="4096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[Politécnica]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Palestra</a:t>
                      </a: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Introdução a Internet das Coisas (</a:t>
                      </a:r>
                      <a:r>
                        <a:rPr lang="pt-BR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IoT</a:t>
                      </a: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Palestrante</a:t>
                      </a: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Alex Martins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</a:t>
                      </a: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Sala T35 (Bloco 2)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2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Oficina de Alternativas</a:t>
                      </a: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Técnicas economicamente viáveis para destinação final de resíduos sólidos e tratamento de efluentes em propriedades rurais.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Palestrante</a:t>
                      </a: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pt-BR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Benildes</a:t>
                      </a: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Rocha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Local: </a:t>
                      </a: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Sala T40 (Bloco 2)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2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Oficinas de Aplicações e Desafios da Inteligência Artificial na Engenharia. 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Palestrante: </a:t>
                      </a: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Sergio Luiz W. </a:t>
                      </a:r>
                      <a:r>
                        <a:rPr lang="pt-BR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Figuera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Local: </a:t>
                      </a: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Sala T45 (Bloco 2)</a:t>
                      </a:r>
                    </a:p>
                  </a:txBody>
                  <a:tcPr marL="40965" marR="40965" marT="0" marB="0"/>
                </a:tc>
                <a:extLst>
                  <a:ext uri="{0D108BD9-81ED-4DB2-BD59-A6C34878D82A}">
                    <a16:rowId xmlns:a16="http://schemas.microsoft.com/office/drawing/2014/main" val="29197235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1618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AA9B3098-0D2B-A51D-1FE9-EDEB80787C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371423"/>
              </p:ext>
            </p:extLst>
          </p:nvPr>
        </p:nvGraphicFramePr>
        <p:xfrm>
          <a:off x="793486" y="1984215"/>
          <a:ext cx="15944009" cy="31815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73055">
                  <a:extLst>
                    <a:ext uri="{9D8B030D-6E8A-4147-A177-3AD203B41FA5}">
                      <a16:colId xmlns:a16="http://schemas.microsoft.com/office/drawing/2014/main" val="2156491099"/>
                    </a:ext>
                  </a:extLst>
                </a:gridCol>
                <a:gridCol w="12970954">
                  <a:extLst>
                    <a:ext uri="{9D8B030D-6E8A-4147-A177-3AD203B41FA5}">
                      <a16:colId xmlns:a16="http://schemas.microsoft.com/office/drawing/2014/main" val="3106368615"/>
                    </a:ext>
                  </a:extLst>
                </a:gridCol>
              </a:tblGrid>
              <a:tr h="11379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19/10/2023 (Quinta- Feira) UNIDADE I</a:t>
                      </a:r>
                      <a:endParaRPr lang="pt-BR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965" marR="40965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761453"/>
                  </a:ext>
                </a:extLst>
              </a:tr>
              <a:tr h="1137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Horário </a:t>
                      </a:r>
                      <a:endParaRPr lang="pt-BR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965" marR="409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Atividade </a:t>
                      </a:r>
                      <a:endParaRPr lang="pt-BR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965" marR="40965" marT="0" marB="0" anchor="ctr"/>
                </a:tc>
                <a:extLst>
                  <a:ext uri="{0D108BD9-81ED-4DB2-BD59-A6C34878D82A}">
                    <a16:rowId xmlns:a16="http://schemas.microsoft.com/office/drawing/2014/main" val="257173040"/>
                  </a:ext>
                </a:extLst>
              </a:tr>
              <a:tr h="7606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19:00 - 20:30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965" marR="4096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[Direito]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Palestra: </a:t>
                      </a: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Desenvolvimento com dignidade: Um conceito multidimensional.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Palestrante</a:t>
                      </a: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Ana Lúcia Medeiros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</a:t>
                      </a: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Sala 2.20 (Bloco 2)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965" marR="40965" marT="0" marB="0" anchor="ctr"/>
                </a:tc>
                <a:extLst>
                  <a:ext uri="{0D108BD9-81ED-4DB2-BD59-A6C34878D82A}">
                    <a16:rowId xmlns:a16="http://schemas.microsoft.com/office/drawing/2014/main" val="29197235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2735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918834AB-115D-10B5-9F93-24020AF1AC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447386"/>
              </p:ext>
            </p:extLst>
          </p:nvPr>
        </p:nvGraphicFramePr>
        <p:xfrm>
          <a:off x="720592" y="1560974"/>
          <a:ext cx="15778363" cy="67840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41821">
                  <a:extLst>
                    <a:ext uri="{9D8B030D-6E8A-4147-A177-3AD203B41FA5}">
                      <a16:colId xmlns:a16="http://schemas.microsoft.com/office/drawing/2014/main" val="1208995846"/>
                    </a:ext>
                  </a:extLst>
                </a:gridCol>
                <a:gridCol w="12836542">
                  <a:extLst>
                    <a:ext uri="{9D8B030D-6E8A-4147-A177-3AD203B41FA5}">
                      <a16:colId xmlns:a16="http://schemas.microsoft.com/office/drawing/2014/main" val="483879291"/>
                    </a:ext>
                  </a:extLst>
                </a:gridCol>
              </a:tblGrid>
              <a:tr h="89813"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19/10/2023 (Quinta- Feira) UNIDADE II </a:t>
                      </a:r>
                      <a:endParaRPr lang="pt-BR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5310662"/>
                  </a:ext>
                </a:extLst>
              </a:tr>
              <a:tr h="89813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Horário  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Atividade  </a:t>
                      </a:r>
                      <a:endParaRPr lang="pt-BR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68936039"/>
                  </a:ext>
                </a:extLst>
              </a:tr>
              <a:tr h="45545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14:00 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514304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[Medicina Veterinária] - </a:t>
                      </a: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Recepção e credenciamento de estudantes e professores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72986728"/>
                  </a:ext>
                </a:extLst>
              </a:tr>
              <a:tr h="600401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14:10 – 15:00 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Palestra</a:t>
                      </a: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Pesquisa científica: os desafios e as descobertas através da resolução de problemas.  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Palestrante: </a:t>
                      </a: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Profa. Dra. </a:t>
                      </a:r>
                      <a:r>
                        <a:rPr lang="pt-BR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Obede</a:t>
                      </a: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Rodrigues Ferreira 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</a:t>
                      </a: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Auditório  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09904697"/>
                  </a:ext>
                </a:extLst>
              </a:tr>
              <a:tr h="832837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15:00- 15:50 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Oficina</a:t>
                      </a: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Imageamento aéreo na pecuária: uso de drone para identificação e contagem de animais 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Palestrante: </a:t>
                      </a: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Prof. Me. </a:t>
                      </a:r>
                      <a:r>
                        <a:rPr lang="pt-BR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Italo</a:t>
                      </a: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Schelive</a:t>
                      </a: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Correia – Curso de Agronomia </a:t>
                      </a:r>
                      <a:r>
                        <a:rPr lang="pt-BR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Unicatólica</a:t>
                      </a: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</a:t>
                      </a: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Auditório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06006183"/>
                  </a:ext>
                </a:extLst>
              </a:tr>
              <a:tr h="89813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15:50 – 16:10 </a:t>
                      </a:r>
                      <a:endParaRPr lang="pt-BR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Intervalo </a:t>
                      </a: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5816164"/>
                  </a:ext>
                </a:extLst>
              </a:tr>
              <a:tr h="832837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16:10 – 17:30 </a:t>
                      </a:r>
                      <a:endParaRPr lang="pt-BR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Oficina</a:t>
                      </a: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LinkedIn, Currículo Vitae e Currículo Lattes: como utilizar essas ferramentas para inserção no mercado de trabalho  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Palestrantes: </a:t>
                      </a: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Profa. Dra. Silmara </a:t>
                      </a:r>
                      <a:r>
                        <a:rPr lang="pt-BR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Sanae</a:t>
                      </a: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Sakamoto de Lima e  Prof. Me. </a:t>
                      </a:r>
                      <a:r>
                        <a:rPr lang="pt-BR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Ándre</a:t>
                      </a: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Raposo - </a:t>
                      </a:r>
                      <a:r>
                        <a:rPr lang="pt-BR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Unicatolica</a:t>
                      </a: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642435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5222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918834AB-115D-10B5-9F93-24020AF1AC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108080"/>
              </p:ext>
            </p:extLst>
          </p:nvPr>
        </p:nvGraphicFramePr>
        <p:xfrm>
          <a:off x="915887" y="1386682"/>
          <a:ext cx="15778363" cy="63849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9320">
                  <a:extLst>
                    <a:ext uri="{9D8B030D-6E8A-4147-A177-3AD203B41FA5}">
                      <a16:colId xmlns:a16="http://schemas.microsoft.com/office/drawing/2014/main" val="1208995846"/>
                    </a:ext>
                  </a:extLst>
                </a:gridCol>
                <a:gridCol w="13219043">
                  <a:extLst>
                    <a:ext uri="{9D8B030D-6E8A-4147-A177-3AD203B41FA5}">
                      <a16:colId xmlns:a16="http://schemas.microsoft.com/office/drawing/2014/main" val="483879291"/>
                    </a:ext>
                  </a:extLst>
                </a:gridCol>
              </a:tblGrid>
              <a:tr h="89813"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19/10/2023 (Quinta- Feira) UNIDADE II </a:t>
                      </a:r>
                      <a:endParaRPr lang="pt-BR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5310662"/>
                  </a:ext>
                </a:extLst>
              </a:tr>
              <a:tr h="89813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Horário  </a:t>
                      </a:r>
                      <a:endParaRPr lang="pt-BR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Atividade  </a:t>
                      </a:r>
                      <a:endParaRPr lang="pt-BR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68936039"/>
                  </a:ext>
                </a:extLst>
              </a:tr>
              <a:tr h="45545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18:00 – 18:50 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[Agronomia e Zootecnia] </a:t>
                      </a: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Recepção e credenciamento de estudantes e professores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72986728"/>
                  </a:ext>
                </a:extLst>
              </a:tr>
              <a:tr h="600401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19:00 – 19:50  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Palestra</a:t>
                      </a: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Efeitos do uso de diferentes fontes de fibra e aditivos no desempenho e comportamento de vacas de leite de alta produção 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Palestrante</a:t>
                      </a: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Matheus Rebouças Pupo (</a:t>
                      </a:r>
                      <a:r>
                        <a:rPr lang="pt-BR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</a:t>
                      </a: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Wisconsin)  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2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</a:t>
                      </a: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Auditório da Clínica Veterinária 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09904697"/>
                  </a:ext>
                </a:extLst>
              </a:tr>
              <a:tr h="514852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19:50 – 20:00 </a:t>
                      </a:r>
                      <a:endParaRPr lang="pt-BR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Intervalo  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06006183"/>
                  </a:ext>
                </a:extLst>
              </a:tr>
              <a:tr h="89813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20:00 – 21:35  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[Zootecnia]  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2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Palestra</a:t>
                      </a: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Aquicultura Tocantinense: Oportunidades e Desafios 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Palestrante: </a:t>
                      </a: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Prof. Me. Thiago </a:t>
                      </a:r>
                      <a:r>
                        <a:rPr lang="pt-BR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tardivo</a:t>
                      </a: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</a:t>
                      </a: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Auditório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58161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8696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918834AB-115D-10B5-9F93-24020AF1AC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492537"/>
              </p:ext>
            </p:extLst>
          </p:nvPr>
        </p:nvGraphicFramePr>
        <p:xfrm>
          <a:off x="915887" y="1704735"/>
          <a:ext cx="15778363" cy="52138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9320">
                  <a:extLst>
                    <a:ext uri="{9D8B030D-6E8A-4147-A177-3AD203B41FA5}">
                      <a16:colId xmlns:a16="http://schemas.microsoft.com/office/drawing/2014/main" val="1208995846"/>
                    </a:ext>
                  </a:extLst>
                </a:gridCol>
                <a:gridCol w="13219043">
                  <a:extLst>
                    <a:ext uri="{9D8B030D-6E8A-4147-A177-3AD203B41FA5}">
                      <a16:colId xmlns:a16="http://schemas.microsoft.com/office/drawing/2014/main" val="483879291"/>
                    </a:ext>
                  </a:extLst>
                </a:gridCol>
              </a:tblGrid>
              <a:tr h="89813"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19/10/2023 (Quinta- Feira) UNIDADE II </a:t>
                      </a:r>
                      <a:endParaRPr lang="pt-BR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5310662"/>
                  </a:ext>
                </a:extLst>
              </a:tr>
              <a:tr h="89813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Horário  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Atividade  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68936039"/>
                  </a:ext>
                </a:extLst>
              </a:tr>
              <a:tr h="455450">
                <a:tc>
                  <a:txBody>
                    <a:bodyPr/>
                    <a:lstStyle/>
                    <a:p>
                      <a:pPr marL="0" marR="0" lvl="0" indent="0" algn="ctr" defTabSz="514304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20:00 – 21:35  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[Agronomia]  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Oficina I: </a:t>
                      </a: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Preparação de exsicatas 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Eng. Ag. Ana Lúcia da S.C. Guerra (Mestranda em Agroenergia UFT) 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</a:t>
                      </a: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Laboratório de Sementes 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2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Oficina II: </a:t>
                      </a: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Introdução ao Google Earth Pro 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Prof. Me. </a:t>
                      </a:r>
                      <a:r>
                        <a:rPr lang="pt-BR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Italo</a:t>
                      </a: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Schelive</a:t>
                      </a: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Correia 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Local: </a:t>
                      </a: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Laboratório de Informática  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72986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289251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BFD9DC4464BB241BC9A9A54C188F4A0" ma:contentTypeVersion="16" ma:contentTypeDescription="Crie um novo documento." ma:contentTypeScope="" ma:versionID="9df78629381fd6efd049549527cd5038">
  <xsd:schema xmlns:xsd="http://www.w3.org/2001/XMLSchema" xmlns:xs="http://www.w3.org/2001/XMLSchema" xmlns:p="http://schemas.microsoft.com/office/2006/metadata/properties" xmlns:ns2="ad520cd3-109a-4a56-b781-706ebc2b2df9" xmlns:ns3="2f1a5f7d-b266-4e4a-a173-bba6d5d66cf0" targetNamespace="http://schemas.microsoft.com/office/2006/metadata/properties" ma:root="true" ma:fieldsID="22d2b0d7657a87b1ab82b63b00a31fe4" ns2:_="" ns3:_="">
    <xsd:import namespace="ad520cd3-109a-4a56-b781-706ebc2b2df9"/>
    <xsd:import namespace="2f1a5f7d-b266-4e4a-a173-bba6d5d66cf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520cd3-109a-4a56-b781-706ebc2b2df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a8246af-fff8-45fe-a874-611467395252}" ma:internalName="TaxCatchAll" ma:showField="CatchAllData" ma:web="ad520cd3-109a-4a56-b781-706ebc2b2d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1a5f7d-b266-4e4a-a173-bba6d5d66c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Marcações de imagem" ma:readOnly="false" ma:fieldId="{5cf76f15-5ced-4ddc-b409-7134ff3c332f}" ma:taxonomyMulti="true" ma:sspId="6b092f4e-84dc-489a-a539-142d6dd745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f1a5f7d-b266-4e4a-a173-bba6d5d66cf0">
      <Terms xmlns="http://schemas.microsoft.com/office/infopath/2007/PartnerControls"/>
    </lcf76f155ced4ddcb4097134ff3c332f>
    <TaxCatchAll xmlns="ad520cd3-109a-4a56-b781-706ebc2b2df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8E4491-9466-47C5-BAD2-068DA966DA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520cd3-109a-4a56-b781-706ebc2b2df9"/>
    <ds:schemaRef ds:uri="2f1a5f7d-b266-4e4a-a173-bba6d5d66c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5B96E52-EF31-4F3E-A330-B7CC7DB48D8F}">
  <ds:schemaRefs>
    <ds:schemaRef ds:uri="http://schemas.microsoft.com/office/2006/metadata/properties"/>
    <ds:schemaRef ds:uri="http://schemas.microsoft.com/office/infopath/2007/PartnerControls"/>
    <ds:schemaRef ds:uri="2f1a5f7d-b266-4e4a-a173-bba6d5d66cf0"/>
    <ds:schemaRef ds:uri="ad520cd3-109a-4a56-b781-706ebc2b2df9"/>
  </ds:schemaRefs>
</ds:datastoreItem>
</file>

<file path=customXml/itemProps3.xml><?xml version="1.0" encoding="utf-8"?>
<ds:datastoreItem xmlns:ds="http://schemas.openxmlformats.org/officeDocument/2006/customXml" ds:itemID="{73F6984B-052C-4082-A7A4-EA9BB1285C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1032</Words>
  <Application>Microsoft Office PowerPoint</Application>
  <PresentationFormat>Personalizar</PresentationFormat>
  <Paragraphs>181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Personalizar design</vt:lpstr>
      <vt:lpstr>Tema do Office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HUDSON CAETANO DE SALLES</dc:creator>
  <cp:lastModifiedBy>Evelynne Urzêdo</cp:lastModifiedBy>
  <cp:revision>6</cp:revision>
  <dcterms:created xsi:type="dcterms:W3CDTF">2021-10-05T11:53:54Z</dcterms:created>
  <dcterms:modified xsi:type="dcterms:W3CDTF">2023-10-07T13:10:32Z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0x010100EBFD9DC4464BB241BC9A9A54C188F4A0</vt:lpwstr>
  </property>
</Properties>
</file>